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 varScale="1">
        <p:scale>
          <a:sx n="79" d="100"/>
          <a:sy n="79" d="100"/>
        </p:scale>
        <p:origin x="2820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98983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3308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35200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33396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82875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79919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2262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91047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680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6304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7648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45" name="Group 285"/>
          <p:cNvGrpSpPr>
            <a:grpSpLocks/>
          </p:cNvGrpSpPr>
          <p:nvPr/>
        </p:nvGrpSpPr>
        <p:grpSpPr bwMode="auto">
          <a:xfrm>
            <a:off x="86179" y="1480911"/>
            <a:ext cx="6589259" cy="6525759"/>
            <a:chOff x="76" y="970"/>
            <a:chExt cx="5811" cy="5755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2996" y="2160"/>
              <a:ext cx="1700" cy="2920"/>
            </a:xfrm>
            <a:custGeom>
              <a:avLst/>
              <a:gdLst>
                <a:gd name="T0" fmla="*/ 1502 w 1701"/>
                <a:gd name="T1" fmla="*/ 2580 h 2920"/>
                <a:gd name="T2" fmla="*/ 1445 w 1701"/>
                <a:gd name="T3" fmla="*/ 2353 h 2920"/>
                <a:gd name="T4" fmla="*/ 1587 w 1701"/>
                <a:gd name="T5" fmla="*/ 2296 h 2920"/>
                <a:gd name="T6" fmla="*/ 1701 w 1701"/>
                <a:gd name="T7" fmla="*/ 2240 h 2920"/>
                <a:gd name="T8" fmla="*/ 1672 w 1701"/>
                <a:gd name="T9" fmla="*/ 2041 h 2920"/>
                <a:gd name="T10" fmla="*/ 1644 w 1701"/>
                <a:gd name="T11" fmla="*/ 1928 h 2920"/>
                <a:gd name="T12" fmla="*/ 1502 w 1701"/>
                <a:gd name="T13" fmla="*/ 1984 h 2920"/>
                <a:gd name="T14" fmla="*/ 1445 w 1701"/>
                <a:gd name="T15" fmla="*/ 1786 h 2920"/>
                <a:gd name="T16" fmla="*/ 1474 w 1701"/>
                <a:gd name="T17" fmla="*/ 1588 h 2920"/>
                <a:gd name="T18" fmla="*/ 1389 w 1701"/>
                <a:gd name="T19" fmla="*/ 1077 h 2920"/>
                <a:gd name="T20" fmla="*/ 1247 w 1701"/>
                <a:gd name="T21" fmla="*/ 1049 h 2920"/>
                <a:gd name="T22" fmla="*/ 1162 w 1701"/>
                <a:gd name="T23" fmla="*/ 1077 h 2920"/>
                <a:gd name="T24" fmla="*/ 1077 w 1701"/>
                <a:gd name="T25" fmla="*/ 964 h 2920"/>
                <a:gd name="T26" fmla="*/ 1077 w 1701"/>
                <a:gd name="T27" fmla="*/ 850 h 2920"/>
                <a:gd name="T28" fmla="*/ 964 w 1701"/>
                <a:gd name="T29" fmla="*/ 765 h 2920"/>
                <a:gd name="T30" fmla="*/ 1134 w 1701"/>
                <a:gd name="T31" fmla="*/ 652 h 2920"/>
                <a:gd name="T32" fmla="*/ 1360 w 1701"/>
                <a:gd name="T33" fmla="*/ 482 h 2920"/>
                <a:gd name="T34" fmla="*/ 1445 w 1701"/>
                <a:gd name="T35" fmla="*/ 312 h 2920"/>
                <a:gd name="T36" fmla="*/ 1190 w 1701"/>
                <a:gd name="T37" fmla="*/ 170 h 2920"/>
                <a:gd name="T38" fmla="*/ 793 w 1701"/>
                <a:gd name="T39" fmla="*/ 85 h 2920"/>
                <a:gd name="T40" fmla="*/ 595 w 1701"/>
                <a:gd name="T41" fmla="*/ 28 h 2920"/>
                <a:gd name="T42" fmla="*/ 368 w 1701"/>
                <a:gd name="T43" fmla="*/ 57 h 2920"/>
                <a:gd name="T44" fmla="*/ 198 w 1701"/>
                <a:gd name="T45" fmla="*/ 142 h 2920"/>
                <a:gd name="T46" fmla="*/ 198 w 1701"/>
                <a:gd name="T47" fmla="*/ 283 h 2920"/>
                <a:gd name="T48" fmla="*/ 141 w 1701"/>
                <a:gd name="T49" fmla="*/ 510 h 2920"/>
                <a:gd name="T50" fmla="*/ 141 w 1701"/>
                <a:gd name="T51" fmla="*/ 624 h 2920"/>
                <a:gd name="T52" fmla="*/ 113 w 1701"/>
                <a:gd name="T53" fmla="*/ 765 h 2920"/>
                <a:gd name="T54" fmla="*/ 0 w 1701"/>
                <a:gd name="T55" fmla="*/ 935 h 2920"/>
                <a:gd name="T56" fmla="*/ 0 w 1701"/>
                <a:gd name="T57" fmla="*/ 1134 h 2920"/>
                <a:gd name="T58" fmla="*/ 141 w 1701"/>
                <a:gd name="T59" fmla="*/ 1219 h 2920"/>
                <a:gd name="T60" fmla="*/ 368 w 1701"/>
                <a:gd name="T61" fmla="*/ 1191 h 2920"/>
                <a:gd name="T62" fmla="*/ 623 w 1701"/>
                <a:gd name="T63" fmla="*/ 1276 h 2920"/>
                <a:gd name="T64" fmla="*/ 652 w 1701"/>
                <a:gd name="T65" fmla="*/ 1474 h 2920"/>
                <a:gd name="T66" fmla="*/ 765 w 1701"/>
                <a:gd name="T67" fmla="*/ 1814 h 2920"/>
                <a:gd name="T68" fmla="*/ 652 w 1701"/>
                <a:gd name="T69" fmla="*/ 1928 h 2920"/>
                <a:gd name="T70" fmla="*/ 567 w 1701"/>
                <a:gd name="T71" fmla="*/ 2013 h 2920"/>
                <a:gd name="T72" fmla="*/ 595 w 1701"/>
                <a:gd name="T73" fmla="*/ 2183 h 2920"/>
                <a:gd name="T74" fmla="*/ 623 w 1701"/>
                <a:gd name="T75" fmla="*/ 2353 h 2920"/>
                <a:gd name="T76" fmla="*/ 680 w 1701"/>
                <a:gd name="T77" fmla="*/ 2466 h 2920"/>
                <a:gd name="T78" fmla="*/ 737 w 1701"/>
                <a:gd name="T79" fmla="*/ 2381 h 2920"/>
                <a:gd name="T80" fmla="*/ 850 w 1701"/>
                <a:gd name="T81" fmla="*/ 2466 h 2920"/>
                <a:gd name="T82" fmla="*/ 964 w 1701"/>
                <a:gd name="T83" fmla="*/ 2665 h 2920"/>
                <a:gd name="T84" fmla="*/ 1049 w 1701"/>
                <a:gd name="T85" fmla="*/ 2750 h 2920"/>
                <a:gd name="T86" fmla="*/ 1077 w 1701"/>
                <a:gd name="T87" fmla="*/ 2863 h 2920"/>
                <a:gd name="T88" fmla="*/ 1360 w 1701"/>
                <a:gd name="T89" fmla="*/ 2835 h 2920"/>
                <a:gd name="T90" fmla="*/ 1304 w 1701"/>
                <a:gd name="T91" fmla="*/ 2693 h 2920"/>
                <a:gd name="T92" fmla="*/ 1417 w 1701"/>
                <a:gd name="T93" fmla="*/ 2920 h 2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01" h="2920">
                  <a:moveTo>
                    <a:pt x="1502" y="2892"/>
                  </a:moveTo>
                  <a:lnTo>
                    <a:pt x="1502" y="2580"/>
                  </a:lnTo>
                  <a:lnTo>
                    <a:pt x="1445" y="2523"/>
                  </a:lnTo>
                  <a:lnTo>
                    <a:pt x="1445" y="2353"/>
                  </a:lnTo>
                  <a:lnTo>
                    <a:pt x="1559" y="2353"/>
                  </a:lnTo>
                  <a:lnTo>
                    <a:pt x="1587" y="2296"/>
                  </a:lnTo>
                  <a:lnTo>
                    <a:pt x="1672" y="2268"/>
                  </a:lnTo>
                  <a:lnTo>
                    <a:pt x="1701" y="2240"/>
                  </a:lnTo>
                  <a:lnTo>
                    <a:pt x="1644" y="2098"/>
                  </a:lnTo>
                  <a:lnTo>
                    <a:pt x="1672" y="2041"/>
                  </a:lnTo>
                  <a:lnTo>
                    <a:pt x="1701" y="1984"/>
                  </a:lnTo>
                  <a:lnTo>
                    <a:pt x="1644" y="1928"/>
                  </a:lnTo>
                  <a:lnTo>
                    <a:pt x="1559" y="1928"/>
                  </a:lnTo>
                  <a:lnTo>
                    <a:pt x="1502" y="1984"/>
                  </a:lnTo>
                  <a:lnTo>
                    <a:pt x="1445" y="1984"/>
                  </a:lnTo>
                  <a:lnTo>
                    <a:pt x="1445" y="1786"/>
                  </a:lnTo>
                  <a:lnTo>
                    <a:pt x="1389" y="1588"/>
                  </a:lnTo>
                  <a:lnTo>
                    <a:pt x="1474" y="1588"/>
                  </a:lnTo>
                  <a:lnTo>
                    <a:pt x="1389" y="1332"/>
                  </a:lnTo>
                  <a:lnTo>
                    <a:pt x="1389" y="1077"/>
                  </a:lnTo>
                  <a:lnTo>
                    <a:pt x="1332" y="1021"/>
                  </a:lnTo>
                  <a:lnTo>
                    <a:pt x="1247" y="1049"/>
                  </a:lnTo>
                  <a:lnTo>
                    <a:pt x="1190" y="1162"/>
                  </a:lnTo>
                  <a:lnTo>
                    <a:pt x="1162" y="1077"/>
                  </a:lnTo>
                  <a:lnTo>
                    <a:pt x="1162" y="1021"/>
                  </a:lnTo>
                  <a:lnTo>
                    <a:pt x="1077" y="964"/>
                  </a:lnTo>
                  <a:lnTo>
                    <a:pt x="1105" y="935"/>
                  </a:lnTo>
                  <a:lnTo>
                    <a:pt x="1077" y="850"/>
                  </a:lnTo>
                  <a:lnTo>
                    <a:pt x="964" y="850"/>
                  </a:lnTo>
                  <a:lnTo>
                    <a:pt x="964" y="765"/>
                  </a:lnTo>
                  <a:lnTo>
                    <a:pt x="992" y="652"/>
                  </a:lnTo>
                  <a:lnTo>
                    <a:pt x="1134" y="652"/>
                  </a:lnTo>
                  <a:lnTo>
                    <a:pt x="1162" y="624"/>
                  </a:lnTo>
                  <a:lnTo>
                    <a:pt x="1360" y="482"/>
                  </a:lnTo>
                  <a:lnTo>
                    <a:pt x="1389" y="340"/>
                  </a:lnTo>
                  <a:lnTo>
                    <a:pt x="1445" y="312"/>
                  </a:lnTo>
                  <a:lnTo>
                    <a:pt x="1304" y="198"/>
                  </a:lnTo>
                  <a:lnTo>
                    <a:pt x="1190" y="170"/>
                  </a:lnTo>
                  <a:lnTo>
                    <a:pt x="964" y="0"/>
                  </a:lnTo>
                  <a:lnTo>
                    <a:pt x="793" y="85"/>
                  </a:lnTo>
                  <a:lnTo>
                    <a:pt x="652" y="0"/>
                  </a:lnTo>
                  <a:lnTo>
                    <a:pt x="595" y="28"/>
                  </a:lnTo>
                  <a:lnTo>
                    <a:pt x="482" y="0"/>
                  </a:lnTo>
                  <a:lnTo>
                    <a:pt x="368" y="57"/>
                  </a:lnTo>
                  <a:lnTo>
                    <a:pt x="340" y="113"/>
                  </a:lnTo>
                  <a:lnTo>
                    <a:pt x="198" y="142"/>
                  </a:lnTo>
                  <a:lnTo>
                    <a:pt x="170" y="227"/>
                  </a:lnTo>
                  <a:lnTo>
                    <a:pt x="198" y="283"/>
                  </a:lnTo>
                  <a:lnTo>
                    <a:pt x="198" y="454"/>
                  </a:lnTo>
                  <a:lnTo>
                    <a:pt x="141" y="510"/>
                  </a:lnTo>
                  <a:lnTo>
                    <a:pt x="226" y="567"/>
                  </a:lnTo>
                  <a:lnTo>
                    <a:pt x="141" y="624"/>
                  </a:lnTo>
                  <a:lnTo>
                    <a:pt x="85" y="624"/>
                  </a:lnTo>
                  <a:lnTo>
                    <a:pt x="113" y="765"/>
                  </a:lnTo>
                  <a:lnTo>
                    <a:pt x="56" y="822"/>
                  </a:lnTo>
                  <a:lnTo>
                    <a:pt x="0" y="935"/>
                  </a:lnTo>
                  <a:lnTo>
                    <a:pt x="56" y="1077"/>
                  </a:lnTo>
                  <a:lnTo>
                    <a:pt x="0" y="1134"/>
                  </a:lnTo>
                  <a:lnTo>
                    <a:pt x="0" y="1247"/>
                  </a:lnTo>
                  <a:lnTo>
                    <a:pt x="141" y="1219"/>
                  </a:lnTo>
                  <a:lnTo>
                    <a:pt x="198" y="1247"/>
                  </a:lnTo>
                  <a:lnTo>
                    <a:pt x="368" y="1191"/>
                  </a:lnTo>
                  <a:lnTo>
                    <a:pt x="510" y="1219"/>
                  </a:lnTo>
                  <a:lnTo>
                    <a:pt x="623" y="1276"/>
                  </a:lnTo>
                  <a:lnTo>
                    <a:pt x="595" y="1389"/>
                  </a:lnTo>
                  <a:lnTo>
                    <a:pt x="652" y="1474"/>
                  </a:lnTo>
                  <a:lnTo>
                    <a:pt x="680" y="1588"/>
                  </a:lnTo>
                  <a:lnTo>
                    <a:pt x="765" y="1814"/>
                  </a:lnTo>
                  <a:lnTo>
                    <a:pt x="737" y="1984"/>
                  </a:lnTo>
                  <a:lnTo>
                    <a:pt x="652" y="1928"/>
                  </a:lnTo>
                  <a:lnTo>
                    <a:pt x="567" y="1928"/>
                  </a:lnTo>
                  <a:lnTo>
                    <a:pt x="567" y="2013"/>
                  </a:lnTo>
                  <a:lnTo>
                    <a:pt x="595" y="2069"/>
                  </a:lnTo>
                  <a:lnTo>
                    <a:pt x="595" y="2183"/>
                  </a:lnTo>
                  <a:lnTo>
                    <a:pt x="652" y="2268"/>
                  </a:lnTo>
                  <a:lnTo>
                    <a:pt x="623" y="2353"/>
                  </a:lnTo>
                  <a:lnTo>
                    <a:pt x="652" y="2410"/>
                  </a:lnTo>
                  <a:lnTo>
                    <a:pt x="680" y="2466"/>
                  </a:lnTo>
                  <a:lnTo>
                    <a:pt x="737" y="2466"/>
                  </a:lnTo>
                  <a:lnTo>
                    <a:pt x="737" y="2381"/>
                  </a:lnTo>
                  <a:lnTo>
                    <a:pt x="822" y="2381"/>
                  </a:lnTo>
                  <a:lnTo>
                    <a:pt x="850" y="2466"/>
                  </a:lnTo>
                  <a:lnTo>
                    <a:pt x="793" y="2523"/>
                  </a:lnTo>
                  <a:lnTo>
                    <a:pt x="964" y="2665"/>
                  </a:lnTo>
                  <a:lnTo>
                    <a:pt x="964" y="2721"/>
                  </a:lnTo>
                  <a:lnTo>
                    <a:pt x="1049" y="2750"/>
                  </a:lnTo>
                  <a:lnTo>
                    <a:pt x="1049" y="2807"/>
                  </a:lnTo>
                  <a:lnTo>
                    <a:pt x="1077" y="2863"/>
                  </a:lnTo>
                  <a:lnTo>
                    <a:pt x="1360" y="2920"/>
                  </a:lnTo>
                  <a:lnTo>
                    <a:pt x="1360" y="2835"/>
                  </a:lnTo>
                  <a:lnTo>
                    <a:pt x="1275" y="2721"/>
                  </a:lnTo>
                  <a:lnTo>
                    <a:pt x="1304" y="2693"/>
                  </a:lnTo>
                  <a:lnTo>
                    <a:pt x="1417" y="2778"/>
                  </a:lnTo>
                  <a:lnTo>
                    <a:pt x="1417" y="2920"/>
                  </a:lnTo>
                  <a:lnTo>
                    <a:pt x="1502" y="289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416" y="1509"/>
              <a:ext cx="2806" cy="2381"/>
            </a:xfrm>
            <a:custGeom>
              <a:avLst/>
              <a:gdLst>
                <a:gd name="T0" fmla="*/ 2750 w 2806"/>
                <a:gd name="T1" fmla="*/ 879 h 2381"/>
                <a:gd name="T2" fmla="*/ 2778 w 2806"/>
                <a:gd name="T3" fmla="*/ 1106 h 2381"/>
                <a:gd name="T4" fmla="*/ 2806 w 2806"/>
                <a:gd name="T5" fmla="*/ 1219 h 2381"/>
                <a:gd name="T6" fmla="*/ 2665 w 2806"/>
                <a:gd name="T7" fmla="*/ 1276 h 2381"/>
                <a:gd name="T8" fmla="*/ 2636 w 2806"/>
                <a:gd name="T9" fmla="*/ 1474 h 2381"/>
                <a:gd name="T10" fmla="*/ 2636 w 2806"/>
                <a:gd name="T11" fmla="*/ 1729 h 2381"/>
                <a:gd name="T12" fmla="*/ 2580 w 2806"/>
                <a:gd name="T13" fmla="*/ 1899 h 2381"/>
                <a:gd name="T14" fmla="*/ 2410 w 2806"/>
                <a:gd name="T15" fmla="*/ 1956 h 2381"/>
                <a:gd name="T16" fmla="*/ 2183 w 2806"/>
                <a:gd name="T17" fmla="*/ 2126 h 2381"/>
                <a:gd name="T18" fmla="*/ 2013 w 2806"/>
                <a:gd name="T19" fmla="*/ 2240 h 2381"/>
                <a:gd name="T20" fmla="*/ 1814 w 2806"/>
                <a:gd name="T21" fmla="*/ 2381 h 2381"/>
                <a:gd name="T22" fmla="*/ 1644 w 2806"/>
                <a:gd name="T23" fmla="*/ 2240 h 2381"/>
                <a:gd name="T24" fmla="*/ 1644 w 2806"/>
                <a:gd name="T25" fmla="*/ 2098 h 2381"/>
                <a:gd name="T26" fmla="*/ 1474 w 2806"/>
                <a:gd name="T27" fmla="*/ 2013 h 2381"/>
                <a:gd name="T28" fmla="*/ 1304 w 2806"/>
                <a:gd name="T29" fmla="*/ 1786 h 2381"/>
                <a:gd name="T30" fmla="*/ 1276 w 2806"/>
                <a:gd name="T31" fmla="*/ 1928 h 2381"/>
                <a:gd name="T32" fmla="*/ 1247 w 2806"/>
                <a:gd name="T33" fmla="*/ 2041 h 2381"/>
                <a:gd name="T34" fmla="*/ 1105 w 2806"/>
                <a:gd name="T35" fmla="*/ 1786 h 2381"/>
                <a:gd name="T36" fmla="*/ 964 w 2806"/>
                <a:gd name="T37" fmla="*/ 1502 h 2381"/>
                <a:gd name="T38" fmla="*/ 879 w 2806"/>
                <a:gd name="T39" fmla="*/ 1247 h 2381"/>
                <a:gd name="T40" fmla="*/ 737 w 2806"/>
                <a:gd name="T41" fmla="*/ 1276 h 2381"/>
                <a:gd name="T42" fmla="*/ 709 w 2806"/>
                <a:gd name="T43" fmla="*/ 1474 h 2381"/>
                <a:gd name="T44" fmla="*/ 624 w 2806"/>
                <a:gd name="T45" fmla="*/ 1417 h 2381"/>
                <a:gd name="T46" fmla="*/ 595 w 2806"/>
                <a:gd name="T47" fmla="*/ 1247 h 2381"/>
                <a:gd name="T48" fmla="*/ 283 w 2806"/>
                <a:gd name="T49" fmla="*/ 1219 h 2381"/>
                <a:gd name="T50" fmla="*/ 28 w 2806"/>
                <a:gd name="T51" fmla="*/ 964 h 2381"/>
                <a:gd name="T52" fmla="*/ 85 w 2806"/>
                <a:gd name="T53" fmla="*/ 822 h 2381"/>
                <a:gd name="T54" fmla="*/ 227 w 2806"/>
                <a:gd name="T55" fmla="*/ 850 h 2381"/>
                <a:gd name="T56" fmla="*/ 85 w 2806"/>
                <a:gd name="T57" fmla="*/ 709 h 2381"/>
                <a:gd name="T58" fmla="*/ 312 w 2806"/>
                <a:gd name="T59" fmla="*/ 680 h 2381"/>
                <a:gd name="T60" fmla="*/ 425 w 2806"/>
                <a:gd name="T61" fmla="*/ 822 h 2381"/>
                <a:gd name="T62" fmla="*/ 425 w 2806"/>
                <a:gd name="T63" fmla="*/ 935 h 2381"/>
                <a:gd name="T64" fmla="*/ 595 w 2806"/>
                <a:gd name="T65" fmla="*/ 964 h 2381"/>
                <a:gd name="T66" fmla="*/ 538 w 2806"/>
                <a:gd name="T67" fmla="*/ 1049 h 2381"/>
                <a:gd name="T68" fmla="*/ 680 w 2806"/>
                <a:gd name="T69" fmla="*/ 1106 h 2381"/>
                <a:gd name="T70" fmla="*/ 737 w 2806"/>
                <a:gd name="T71" fmla="*/ 992 h 2381"/>
                <a:gd name="T72" fmla="*/ 794 w 2806"/>
                <a:gd name="T73" fmla="*/ 879 h 2381"/>
                <a:gd name="T74" fmla="*/ 879 w 2806"/>
                <a:gd name="T75" fmla="*/ 737 h 2381"/>
                <a:gd name="T76" fmla="*/ 765 w 2806"/>
                <a:gd name="T77" fmla="*/ 567 h 2381"/>
                <a:gd name="T78" fmla="*/ 624 w 2806"/>
                <a:gd name="T79" fmla="*/ 453 h 2381"/>
                <a:gd name="T80" fmla="*/ 567 w 2806"/>
                <a:gd name="T81" fmla="*/ 425 h 2381"/>
                <a:gd name="T82" fmla="*/ 538 w 2806"/>
                <a:gd name="T83" fmla="*/ 227 h 2381"/>
                <a:gd name="T84" fmla="*/ 510 w 2806"/>
                <a:gd name="T85" fmla="*/ 0 h 2381"/>
                <a:gd name="T86" fmla="*/ 510 w 2806"/>
                <a:gd name="T87" fmla="*/ 85 h 2381"/>
                <a:gd name="T88" fmla="*/ 709 w 2806"/>
                <a:gd name="T89" fmla="*/ 255 h 2381"/>
                <a:gd name="T90" fmla="*/ 765 w 2806"/>
                <a:gd name="T91" fmla="*/ 142 h 2381"/>
                <a:gd name="T92" fmla="*/ 907 w 2806"/>
                <a:gd name="T93" fmla="*/ 57 h 2381"/>
                <a:gd name="T94" fmla="*/ 1049 w 2806"/>
                <a:gd name="T95" fmla="*/ 57 h 2381"/>
                <a:gd name="T96" fmla="*/ 1247 w 2806"/>
                <a:gd name="T97" fmla="*/ 255 h 2381"/>
                <a:gd name="T98" fmla="*/ 1361 w 2806"/>
                <a:gd name="T99" fmla="*/ 340 h 2381"/>
                <a:gd name="T100" fmla="*/ 1247 w 2806"/>
                <a:gd name="T101" fmla="*/ 453 h 2381"/>
                <a:gd name="T102" fmla="*/ 1191 w 2806"/>
                <a:gd name="T103" fmla="*/ 680 h 2381"/>
                <a:gd name="T104" fmla="*/ 1247 w 2806"/>
                <a:gd name="T105" fmla="*/ 624 h 2381"/>
                <a:gd name="T106" fmla="*/ 1361 w 2806"/>
                <a:gd name="T107" fmla="*/ 680 h 2381"/>
                <a:gd name="T108" fmla="*/ 1332 w 2806"/>
                <a:gd name="T109" fmla="*/ 879 h 2381"/>
                <a:gd name="T110" fmla="*/ 1814 w 2806"/>
                <a:gd name="T111" fmla="*/ 907 h 2381"/>
                <a:gd name="T112" fmla="*/ 1843 w 2806"/>
                <a:gd name="T113" fmla="*/ 765 h 2381"/>
                <a:gd name="T114" fmla="*/ 2239 w 2806"/>
                <a:gd name="T115" fmla="*/ 765 h 2381"/>
                <a:gd name="T116" fmla="*/ 2551 w 2806"/>
                <a:gd name="T117" fmla="*/ 737 h 2381"/>
                <a:gd name="T118" fmla="*/ 2721 w 2806"/>
                <a:gd name="T119" fmla="*/ 709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06" h="2381">
                  <a:moveTo>
                    <a:pt x="2778" y="794"/>
                  </a:moveTo>
                  <a:lnTo>
                    <a:pt x="2750" y="879"/>
                  </a:lnTo>
                  <a:lnTo>
                    <a:pt x="2778" y="935"/>
                  </a:lnTo>
                  <a:lnTo>
                    <a:pt x="2778" y="1106"/>
                  </a:lnTo>
                  <a:lnTo>
                    <a:pt x="2721" y="1162"/>
                  </a:lnTo>
                  <a:lnTo>
                    <a:pt x="2806" y="1219"/>
                  </a:lnTo>
                  <a:lnTo>
                    <a:pt x="2721" y="1276"/>
                  </a:lnTo>
                  <a:lnTo>
                    <a:pt x="2665" y="1276"/>
                  </a:lnTo>
                  <a:lnTo>
                    <a:pt x="2693" y="1417"/>
                  </a:lnTo>
                  <a:lnTo>
                    <a:pt x="2636" y="1474"/>
                  </a:lnTo>
                  <a:lnTo>
                    <a:pt x="2580" y="1587"/>
                  </a:lnTo>
                  <a:lnTo>
                    <a:pt x="2636" y="1729"/>
                  </a:lnTo>
                  <a:lnTo>
                    <a:pt x="2580" y="1786"/>
                  </a:lnTo>
                  <a:lnTo>
                    <a:pt x="2580" y="1899"/>
                  </a:lnTo>
                  <a:lnTo>
                    <a:pt x="2466" y="1871"/>
                  </a:lnTo>
                  <a:lnTo>
                    <a:pt x="2410" y="1956"/>
                  </a:lnTo>
                  <a:lnTo>
                    <a:pt x="2296" y="2098"/>
                  </a:lnTo>
                  <a:lnTo>
                    <a:pt x="2183" y="2126"/>
                  </a:lnTo>
                  <a:lnTo>
                    <a:pt x="2154" y="2211"/>
                  </a:lnTo>
                  <a:lnTo>
                    <a:pt x="2013" y="2240"/>
                  </a:lnTo>
                  <a:lnTo>
                    <a:pt x="1956" y="2325"/>
                  </a:lnTo>
                  <a:lnTo>
                    <a:pt x="1814" y="2381"/>
                  </a:lnTo>
                  <a:lnTo>
                    <a:pt x="1758" y="2353"/>
                  </a:lnTo>
                  <a:lnTo>
                    <a:pt x="1644" y="2240"/>
                  </a:lnTo>
                  <a:lnTo>
                    <a:pt x="1616" y="2126"/>
                  </a:lnTo>
                  <a:lnTo>
                    <a:pt x="1644" y="2098"/>
                  </a:lnTo>
                  <a:lnTo>
                    <a:pt x="1502" y="1956"/>
                  </a:lnTo>
                  <a:lnTo>
                    <a:pt x="1474" y="2013"/>
                  </a:lnTo>
                  <a:lnTo>
                    <a:pt x="1389" y="1956"/>
                  </a:lnTo>
                  <a:lnTo>
                    <a:pt x="1304" y="1786"/>
                  </a:lnTo>
                  <a:lnTo>
                    <a:pt x="1247" y="1843"/>
                  </a:lnTo>
                  <a:lnTo>
                    <a:pt x="1276" y="1928"/>
                  </a:lnTo>
                  <a:lnTo>
                    <a:pt x="1276" y="2013"/>
                  </a:lnTo>
                  <a:lnTo>
                    <a:pt x="1247" y="2041"/>
                  </a:lnTo>
                  <a:lnTo>
                    <a:pt x="1162" y="1843"/>
                  </a:lnTo>
                  <a:lnTo>
                    <a:pt x="1105" y="1786"/>
                  </a:lnTo>
                  <a:lnTo>
                    <a:pt x="1020" y="1701"/>
                  </a:lnTo>
                  <a:lnTo>
                    <a:pt x="964" y="1502"/>
                  </a:lnTo>
                  <a:lnTo>
                    <a:pt x="992" y="1389"/>
                  </a:lnTo>
                  <a:lnTo>
                    <a:pt x="879" y="1247"/>
                  </a:lnTo>
                  <a:lnTo>
                    <a:pt x="822" y="1276"/>
                  </a:lnTo>
                  <a:lnTo>
                    <a:pt x="737" y="1276"/>
                  </a:lnTo>
                  <a:lnTo>
                    <a:pt x="709" y="1361"/>
                  </a:lnTo>
                  <a:lnTo>
                    <a:pt x="709" y="1474"/>
                  </a:lnTo>
                  <a:lnTo>
                    <a:pt x="652" y="1474"/>
                  </a:lnTo>
                  <a:lnTo>
                    <a:pt x="624" y="1417"/>
                  </a:lnTo>
                  <a:lnTo>
                    <a:pt x="624" y="1332"/>
                  </a:lnTo>
                  <a:lnTo>
                    <a:pt x="595" y="1247"/>
                  </a:lnTo>
                  <a:lnTo>
                    <a:pt x="538" y="1304"/>
                  </a:lnTo>
                  <a:lnTo>
                    <a:pt x="283" y="1219"/>
                  </a:lnTo>
                  <a:lnTo>
                    <a:pt x="312" y="1134"/>
                  </a:lnTo>
                  <a:lnTo>
                    <a:pt x="28" y="964"/>
                  </a:lnTo>
                  <a:lnTo>
                    <a:pt x="0" y="879"/>
                  </a:lnTo>
                  <a:lnTo>
                    <a:pt x="85" y="822"/>
                  </a:lnTo>
                  <a:lnTo>
                    <a:pt x="142" y="879"/>
                  </a:lnTo>
                  <a:lnTo>
                    <a:pt x="227" y="850"/>
                  </a:lnTo>
                  <a:lnTo>
                    <a:pt x="113" y="822"/>
                  </a:lnTo>
                  <a:lnTo>
                    <a:pt x="85" y="709"/>
                  </a:lnTo>
                  <a:lnTo>
                    <a:pt x="170" y="624"/>
                  </a:lnTo>
                  <a:lnTo>
                    <a:pt x="312" y="680"/>
                  </a:lnTo>
                  <a:lnTo>
                    <a:pt x="312" y="765"/>
                  </a:lnTo>
                  <a:lnTo>
                    <a:pt x="425" y="822"/>
                  </a:lnTo>
                  <a:lnTo>
                    <a:pt x="397" y="879"/>
                  </a:lnTo>
                  <a:lnTo>
                    <a:pt x="425" y="935"/>
                  </a:lnTo>
                  <a:lnTo>
                    <a:pt x="453" y="907"/>
                  </a:lnTo>
                  <a:lnTo>
                    <a:pt x="595" y="964"/>
                  </a:lnTo>
                  <a:lnTo>
                    <a:pt x="538" y="1020"/>
                  </a:lnTo>
                  <a:lnTo>
                    <a:pt x="538" y="1049"/>
                  </a:lnTo>
                  <a:lnTo>
                    <a:pt x="624" y="1049"/>
                  </a:lnTo>
                  <a:lnTo>
                    <a:pt x="680" y="1106"/>
                  </a:lnTo>
                  <a:lnTo>
                    <a:pt x="680" y="1020"/>
                  </a:lnTo>
                  <a:lnTo>
                    <a:pt x="737" y="992"/>
                  </a:lnTo>
                  <a:lnTo>
                    <a:pt x="737" y="907"/>
                  </a:lnTo>
                  <a:lnTo>
                    <a:pt x="794" y="879"/>
                  </a:lnTo>
                  <a:lnTo>
                    <a:pt x="822" y="765"/>
                  </a:lnTo>
                  <a:lnTo>
                    <a:pt x="879" y="737"/>
                  </a:lnTo>
                  <a:lnTo>
                    <a:pt x="850" y="624"/>
                  </a:lnTo>
                  <a:lnTo>
                    <a:pt x="765" y="567"/>
                  </a:lnTo>
                  <a:lnTo>
                    <a:pt x="709" y="482"/>
                  </a:lnTo>
                  <a:lnTo>
                    <a:pt x="624" y="453"/>
                  </a:lnTo>
                  <a:lnTo>
                    <a:pt x="624" y="425"/>
                  </a:lnTo>
                  <a:lnTo>
                    <a:pt x="567" y="425"/>
                  </a:lnTo>
                  <a:lnTo>
                    <a:pt x="510" y="312"/>
                  </a:lnTo>
                  <a:lnTo>
                    <a:pt x="538" y="227"/>
                  </a:lnTo>
                  <a:lnTo>
                    <a:pt x="453" y="113"/>
                  </a:lnTo>
                  <a:lnTo>
                    <a:pt x="510" y="0"/>
                  </a:lnTo>
                  <a:lnTo>
                    <a:pt x="567" y="57"/>
                  </a:lnTo>
                  <a:lnTo>
                    <a:pt x="510" y="85"/>
                  </a:lnTo>
                  <a:lnTo>
                    <a:pt x="680" y="170"/>
                  </a:lnTo>
                  <a:lnTo>
                    <a:pt x="709" y="255"/>
                  </a:lnTo>
                  <a:lnTo>
                    <a:pt x="709" y="142"/>
                  </a:lnTo>
                  <a:lnTo>
                    <a:pt x="765" y="142"/>
                  </a:lnTo>
                  <a:lnTo>
                    <a:pt x="822" y="57"/>
                  </a:lnTo>
                  <a:lnTo>
                    <a:pt x="907" y="57"/>
                  </a:lnTo>
                  <a:lnTo>
                    <a:pt x="964" y="113"/>
                  </a:lnTo>
                  <a:lnTo>
                    <a:pt x="1049" y="57"/>
                  </a:lnTo>
                  <a:lnTo>
                    <a:pt x="1077" y="198"/>
                  </a:lnTo>
                  <a:lnTo>
                    <a:pt x="1247" y="255"/>
                  </a:lnTo>
                  <a:lnTo>
                    <a:pt x="1247" y="312"/>
                  </a:lnTo>
                  <a:lnTo>
                    <a:pt x="1361" y="340"/>
                  </a:lnTo>
                  <a:lnTo>
                    <a:pt x="1304" y="453"/>
                  </a:lnTo>
                  <a:lnTo>
                    <a:pt x="1247" y="453"/>
                  </a:lnTo>
                  <a:lnTo>
                    <a:pt x="1134" y="652"/>
                  </a:lnTo>
                  <a:lnTo>
                    <a:pt x="1191" y="680"/>
                  </a:lnTo>
                  <a:lnTo>
                    <a:pt x="1276" y="680"/>
                  </a:lnTo>
                  <a:lnTo>
                    <a:pt x="1247" y="624"/>
                  </a:lnTo>
                  <a:lnTo>
                    <a:pt x="1304" y="567"/>
                  </a:lnTo>
                  <a:lnTo>
                    <a:pt x="1361" y="680"/>
                  </a:lnTo>
                  <a:lnTo>
                    <a:pt x="1304" y="765"/>
                  </a:lnTo>
                  <a:lnTo>
                    <a:pt x="1332" y="879"/>
                  </a:lnTo>
                  <a:lnTo>
                    <a:pt x="1616" y="935"/>
                  </a:lnTo>
                  <a:lnTo>
                    <a:pt x="1814" y="907"/>
                  </a:lnTo>
                  <a:lnTo>
                    <a:pt x="1814" y="822"/>
                  </a:lnTo>
                  <a:lnTo>
                    <a:pt x="1843" y="765"/>
                  </a:lnTo>
                  <a:lnTo>
                    <a:pt x="2098" y="709"/>
                  </a:lnTo>
                  <a:lnTo>
                    <a:pt x="2239" y="765"/>
                  </a:lnTo>
                  <a:lnTo>
                    <a:pt x="2353" y="680"/>
                  </a:lnTo>
                  <a:lnTo>
                    <a:pt x="2551" y="737"/>
                  </a:lnTo>
                  <a:lnTo>
                    <a:pt x="2608" y="680"/>
                  </a:lnTo>
                  <a:lnTo>
                    <a:pt x="2721" y="709"/>
                  </a:lnTo>
                  <a:lnTo>
                    <a:pt x="2778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76" y="1282"/>
              <a:ext cx="283" cy="199"/>
            </a:xfrm>
            <a:custGeom>
              <a:avLst/>
              <a:gdLst>
                <a:gd name="T0" fmla="*/ 283 w 283"/>
                <a:gd name="T1" fmla="*/ 0 h 199"/>
                <a:gd name="T2" fmla="*/ 283 w 283"/>
                <a:gd name="T3" fmla="*/ 113 h 199"/>
                <a:gd name="T4" fmla="*/ 170 w 283"/>
                <a:gd name="T5" fmla="*/ 199 h 199"/>
                <a:gd name="T6" fmla="*/ 0 w 283"/>
                <a:gd name="T7" fmla="*/ 113 h 199"/>
                <a:gd name="T8" fmla="*/ 56 w 283"/>
                <a:gd name="T9" fmla="*/ 0 h 199"/>
                <a:gd name="T10" fmla="*/ 113 w 283"/>
                <a:gd name="T11" fmla="*/ 28 h 199"/>
                <a:gd name="T12" fmla="*/ 170 w 283"/>
                <a:gd name="T13" fmla="*/ 0 h 199"/>
                <a:gd name="T14" fmla="*/ 283 w 283"/>
                <a:gd name="T1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3" h="199">
                  <a:moveTo>
                    <a:pt x="283" y="0"/>
                  </a:moveTo>
                  <a:lnTo>
                    <a:pt x="283" y="113"/>
                  </a:lnTo>
                  <a:lnTo>
                    <a:pt x="170" y="199"/>
                  </a:lnTo>
                  <a:lnTo>
                    <a:pt x="0" y="113"/>
                  </a:lnTo>
                  <a:lnTo>
                    <a:pt x="56" y="0"/>
                  </a:lnTo>
                  <a:lnTo>
                    <a:pt x="113" y="28"/>
                  </a:lnTo>
                  <a:lnTo>
                    <a:pt x="170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841" y="970"/>
              <a:ext cx="199" cy="284"/>
            </a:xfrm>
            <a:custGeom>
              <a:avLst/>
              <a:gdLst>
                <a:gd name="T0" fmla="*/ 85 w 199"/>
                <a:gd name="T1" fmla="*/ 0 h 284"/>
                <a:gd name="T2" fmla="*/ 0 w 199"/>
                <a:gd name="T3" fmla="*/ 142 h 284"/>
                <a:gd name="T4" fmla="*/ 142 w 199"/>
                <a:gd name="T5" fmla="*/ 284 h 284"/>
                <a:gd name="T6" fmla="*/ 199 w 199"/>
                <a:gd name="T7" fmla="*/ 227 h 284"/>
                <a:gd name="T8" fmla="*/ 113 w 199"/>
                <a:gd name="T9" fmla="*/ 142 h 284"/>
                <a:gd name="T10" fmla="*/ 170 w 199"/>
                <a:gd name="T11" fmla="*/ 29 h 284"/>
                <a:gd name="T12" fmla="*/ 85 w 199"/>
                <a:gd name="T1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284">
                  <a:moveTo>
                    <a:pt x="85" y="0"/>
                  </a:moveTo>
                  <a:lnTo>
                    <a:pt x="0" y="142"/>
                  </a:lnTo>
                  <a:lnTo>
                    <a:pt x="142" y="284"/>
                  </a:lnTo>
                  <a:lnTo>
                    <a:pt x="199" y="227"/>
                  </a:lnTo>
                  <a:lnTo>
                    <a:pt x="113" y="142"/>
                  </a:lnTo>
                  <a:lnTo>
                    <a:pt x="170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1040" y="1395"/>
              <a:ext cx="141" cy="227"/>
            </a:xfrm>
            <a:custGeom>
              <a:avLst/>
              <a:gdLst>
                <a:gd name="T0" fmla="*/ 85 w 141"/>
                <a:gd name="T1" fmla="*/ 0 h 227"/>
                <a:gd name="T2" fmla="*/ 0 w 141"/>
                <a:gd name="T3" fmla="*/ 86 h 227"/>
                <a:gd name="T4" fmla="*/ 28 w 141"/>
                <a:gd name="T5" fmla="*/ 227 h 227"/>
                <a:gd name="T6" fmla="*/ 141 w 141"/>
                <a:gd name="T7" fmla="*/ 171 h 227"/>
                <a:gd name="T8" fmla="*/ 141 w 141"/>
                <a:gd name="T9" fmla="*/ 57 h 227"/>
                <a:gd name="T10" fmla="*/ 85 w 141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27">
                  <a:moveTo>
                    <a:pt x="85" y="0"/>
                  </a:moveTo>
                  <a:lnTo>
                    <a:pt x="0" y="86"/>
                  </a:lnTo>
                  <a:lnTo>
                    <a:pt x="28" y="227"/>
                  </a:lnTo>
                  <a:lnTo>
                    <a:pt x="141" y="171"/>
                  </a:lnTo>
                  <a:lnTo>
                    <a:pt x="141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720" y="1622"/>
              <a:ext cx="113" cy="114"/>
            </a:xfrm>
            <a:custGeom>
              <a:avLst/>
              <a:gdLst>
                <a:gd name="T0" fmla="*/ 28 w 113"/>
                <a:gd name="T1" fmla="*/ 0 h 114"/>
                <a:gd name="T2" fmla="*/ 0 w 113"/>
                <a:gd name="T3" fmla="*/ 114 h 114"/>
                <a:gd name="T4" fmla="*/ 85 w 113"/>
                <a:gd name="T5" fmla="*/ 114 h 114"/>
                <a:gd name="T6" fmla="*/ 113 w 113"/>
                <a:gd name="T7" fmla="*/ 29 h 114"/>
                <a:gd name="T8" fmla="*/ 28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28" y="0"/>
                  </a:moveTo>
                  <a:lnTo>
                    <a:pt x="0" y="114"/>
                  </a:lnTo>
                  <a:lnTo>
                    <a:pt x="85" y="114"/>
                  </a:lnTo>
                  <a:lnTo>
                    <a:pt x="113" y="29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756" y="1792"/>
              <a:ext cx="539" cy="823"/>
            </a:xfrm>
            <a:custGeom>
              <a:avLst/>
              <a:gdLst>
                <a:gd name="T0" fmla="*/ 170 w 539"/>
                <a:gd name="T1" fmla="*/ 29 h 823"/>
                <a:gd name="T2" fmla="*/ 227 w 539"/>
                <a:gd name="T3" fmla="*/ 142 h 823"/>
                <a:gd name="T4" fmla="*/ 284 w 539"/>
                <a:gd name="T5" fmla="*/ 142 h 823"/>
                <a:gd name="T6" fmla="*/ 284 w 539"/>
                <a:gd name="T7" fmla="*/ 170 h 823"/>
                <a:gd name="T8" fmla="*/ 369 w 539"/>
                <a:gd name="T9" fmla="*/ 199 h 823"/>
                <a:gd name="T10" fmla="*/ 425 w 539"/>
                <a:gd name="T11" fmla="*/ 284 h 823"/>
                <a:gd name="T12" fmla="*/ 510 w 539"/>
                <a:gd name="T13" fmla="*/ 341 h 823"/>
                <a:gd name="T14" fmla="*/ 539 w 539"/>
                <a:gd name="T15" fmla="*/ 454 h 823"/>
                <a:gd name="T16" fmla="*/ 482 w 539"/>
                <a:gd name="T17" fmla="*/ 482 h 823"/>
                <a:gd name="T18" fmla="*/ 454 w 539"/>
                <a:gd name="T19" fmla="*/ 596 h 823"/>
                <a:gd name="T20" fmla="*/ 397 w 539"/>
                <a:gd name="T21" fmla="*/ 624 h 823"/>
                <a:gd name="T22" fmla="*/ 397 w 539"/>
                <a:gd name="T23" fmla="*/ 709 h 823"/>
                <a:gd name="T24" fmla="*/ 340 w 539"/>
                <a:gd name="T25" fmla="*/ 737 h 823"/>
                <a:gd name="T26" fmla="*/ 340 w 539"/>
                <a:gd name="T27" fmla="*/ 823 h 823"/>
                <a:gd name="T28" fmla="*/ 284 w 539"/>
                <a:gd name="T29" fmla="*/ 766 h 823"/>
                <a:gd name="T30" fmla="*/ 198 w 539"/>
                <a:gd name="T31" fmla="*/ 766 h 823"/>
                <a:gd name="T32" fmla="*/ 198 w 539"/>
                <a:gd name="T33" fmla="*/ 737 h 823"/>
                <a:gd name="T34" fmla="*/ 255 w 539"/>
                <a:gd name="T35" fmla="*/ 681 h 823"/>
                <a:gd name="T36" fmla="*/ 113 w 539"/>
                <a:gd name="T37" fmla="*/ 624 h 823"/>
                <a:gd name="T38" fmla="*/ 170 w 539"/>
                <a:gd name="T39" fmla="*/ 596 h 823"/>
                <a:gd name="T40" fmla="*/ 170 w 539"/>
                <a:gd name="T41" fmla="*/ 454 h 823"/>
                <a:gd name="T42" fmla="*/ 28 w 539"/>
                <a:gd name="T43" fmla="*/ 397 h 823"/>
                <a:gd name="T44" fmla="*/ 85 w 539"/>
                <a:gd name="T45" fmla="*/ 369 h 823"/>
                <a:gd name="T46" fmla="*/ 0 w 539"/>
                <a:gd name="T47" fmla="*/ 284 h 823"/>
                <a:gd name="T48" fmla="*/ 85 w 539"/>
                <a:gd name="T49" fmla="*/ 256 h 823"/>
                <a:gd name="T50" fmla="*/ 0 w 539"/>
                <a:gd name="T51" fmla="*/ 170 h 823"/>
                <a:gd name="T52" fmla="*/ 0 w 539"/>
                <a:gd name="T53" fmla="*/ 29 h 823"/>
                <a:gd name="T54" fmla="*/ 57 w 539"/>
                <a:gd name="T55" fmla="*/ 57 h 823"/>
                <a:gd name="T56" fmla="*/ 85 w 539"/>
                <a:gd name="T57" fmla="*/ 0 h 823"/>
                <a:gd name="T58" fmla="*/ 170 w 539"/>
                <a:gd name="T59" fmla="*/ 29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39" h="823">
                  <a:moveTo>
                    <a:pt x="170" y="29"/>
                  </a:moveTo>
                  <a:lnTo>
                    <a:pt x="227" y="142"/>
                  </a:lnTo>
                  <a:lnTo>
                    <a:pt x="284" y="142"/>
                  </a:lnTo>
                  <a:lnTo>
                    <a:pt x="284" y="170"/>
                  </a:lnTo>
                  <a:lnTo>
                    <a:pt x="369" y="199"/>
                  </a:lnTo>
                  <a:lnTo>
                    <a:pt x="425" y="284"/>
                  </a:lnTo>
                  <a:lnTo>
                    <a:pt x="510" y="341"/>
                  </a:lnTo>
                  <a:lnTo>
                    <a:pt x="539" y="454"/>
                  </a:lnTo>
                  <a:lnTo>
                    <a:pt x="482" y="482"/>
                  </a:lnTo>
                  <a:lnTo>
                    <a:pt x="454" y="596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340" y="737"/>
                  </a:lnTo>
                  <a:lnTo>
                    <a:pt x="340" y="823"/>
                  </a:lnTo>
                  <a:lnTo>
                    <a:pt x="284" y="766"/>
                  </a:lnTo>
                  <a:lnTo>
                    <a:pt x="198" y="766"/>
                  </a:lnTo>
                  <a:lnTo>
                    <a:pt x="198" y="737"/>
                  </a:lnTo>
                  <a:lnTo>
                    <a:pt x="255" y="681"/>
                  </a:lnTo>
                  <a:lnTo>
                    <a:pt x="113" y="624"/>
                  </a:lnTo>
                  <a:lnTo>
                    <a:pt x="170" y="596"/>
                  </a:lnTo>
                  <a:lnTo>
                    <a:pt x="170" y="454"/>
                  </a:lnTo>
                  <a:lnTo>
                    <a:pt x="28" y="397"/>
                  </a:lnTo>
                  <a:lnTo>
                    <a:pt x="85" y="369"/>
                  </a:lnTo>
                  <a:lnTo>
                    <a:pt x="0" y="284"/>
                  </a:lnTo>
                  <a:lnTo>
                    <a:pt x="85" y="256"/>
                  </a:lnTo>
                  <a:lnTo>
                    <a:pt x="0" y="170"/>
                  </a:lnTo>
                  <a:lnTo>
                    <a:pt x="0" y="29"/>
                  </a:lnTo>
                  <a:lnTo>
                    <a:pt x="57" y="57"/>
                  </a:lnTo>
                  <a:lnTo>
                    <a:pt x="85" y="0"/>
                  </a:lnTo>
                  <a:lnTo>
                    <a:pt x="170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46" y="2756"/>
              <a:ext cx="1928" cy="1645"/>
            </a:xfrm>
            <a:custGeom>
              <a:avLst/>
              <a:gdLst>
                <a:gd name="T0" fmla="*/ 1928 w 1928"/>
                <a:gd name="T1" fmla="*/ 1106 h 1645"/>
                <a:gd name="T2" fmla="*/ 1814 w 1928"/>
                <a:gd name="T3" fmla="*/ 993 h 1645"/>
                <a:gd name="T4" fmla="*/ 1786 w 1928"/>
                <a:gd name="T5" fmla="*/ 879 h 1645"/>
                <a:gd name="T6" fmla="*/ 1814 w 1928"/>
                <a:gd name="T7" fmla="*/ 851 h 1645"/>
                <a:gd name="T8" fmla="*/ 1672 w 1928"/>
                <a:gd name="T9" fmla="*/ 709 h 1645"/>
                <a:gd name="T10" fmla="*/ 1644 w 1928"/>
                <a:gd name="T11" fmla="*/ 766 h 1645"/>
                <a:gd name="T12" fmla="*/ 1559 w 1928"/>
                <a:gd name="T13" fmla="*/ 709 h 1645"/>
                <a:gd name="T14" fmla="*/ 1474 w 1928"/>
                <a:gd name="T15" fmla="*/ 539 h 1645"/>
                <a:gd name="T16" fmla="*/ 1417 w 1928"/>
                <a:gd name="T17" fmla="*/ 596 h 1645"/>
                <a:gd name="T18" fmla="*/ 1446 w 1928"/>
                <a:gd name="T19" fmla="*/ 681 h 1645"/>
                <a:gd name="T20" fmla="*/ 1446 w 1928"/>
                <a:gd name="T21" fmla="*/ 766 h 1645"/>
                <a:gd name="T22" fmla="*/ 1417 w 1928"/>
                <a:gd name="T23" fmla="*/ 794 h 1645"/>
                <a:gd name="T24" fmla="*/ 1332 w 1928"/>
                <a:gd name="T25" fmla="*/ 596 h 1645"/>
                <a:gd name="T26" fmla="*/ 1190 w 1928"/>
                <a:gd name="T27" fmla="*/ 454 h 1645"/>
                <a:gd name="T28" fmla="*/ 1134 w 1928"/>
                <a:gd name="T29" fmla="*/ 255 h 1645"/>
                <a:gd name="T30" fmla="*/ 1162 w 1928"/>
                <a:gd name="T31" fmla="*/ 142 h 1645"/>
                <a:gd name="T32" fmla="*/ 1049 w 1928"/>
                <a:gd name="T33" fmla="*/ 0 h 1645"/>
                <a:gd name="T34" fmla="*/ 992 w 1928"/>
                <a:gd name="T35" fmla="*/ 29 h 1645"/>
                <a:gd name="T36" fmla="*/ 907 w 1928"/>
                <a:gd name="T37" fmla="*/ 29 h 1645"/>
                <a:gd name="T38" fmla="*/ 879 w 1928"/>
                <a:gd name="T39" fmla="*/ 114 h 1645"/>
                <a:gd name="T40" fmla="*/ 879 w 1928"/>
                <a:gd name="T41" fmla="*/ 227 h 1645"/>
                <a:gd name="T42" fmla="*/ 822 w 1928"/>
                <a:gd name="T43" fmla="*/ 227 h 1645"/>
                <a:gd name="T44" fmla="*/ 794 w 1928"/>
                <a:gd name="T45" fmla="*/ 170 h 1645"/>
                <a:gd name="T46" fmla="*/ 765 w 1928"/>
                <a:gd name="T47" fmla="*/ 255 h 1645"/>
                <a:gd name="T48" fmla="*/ 765 w 1928"/>
                <a:gd name="T49" fmla="*/ 369 h 1645"/>
                <a:gd name="T50" fmla="*/ 652 w 1928"/>
                <a:gd name="T51" fmla="*/ 454 h 1645"/>
                <a:gd name="T52" fmla="*/ 652 w 1928"/>
                <a:gd name="T53" fmla="*/ 596 h 1645"/>
                <a:gd name="T54" fmla="*/ 567 w 1928"/>
                <a:gd name="T55" fmla="*/ 624 h 1645"/>
                <a:gd name="T56" fmla="*/ 652 w 1928"/>
                <a:gd name="T57" fmla="*/ 737 h 1645"/>
                <a:gd name="T58" fmla="*/ 538 w 1928"/>
                <a:gd name="T59" fmla="*/ 822 h 1645"/>
                <a:gd name="T60" fmla="*/ 538 w 1928"/>
                <a:gd name="T61" fmla="*/ 879 h 1645"/>
                <a:gd name="T62" fmla="*/ 595 w 1928"/>
                <a:gd name="T63" fmla="*/ 907 h 1645"/>
                <a:gd name="T64" fmla="*/ 765 w 1928"/>
                <a:gd name="T65" fmla="*/ 1106 h 1645"/>
                <a:gd name="T66" fmla="*/ 737 w 1928"/>
                <a:gd name="T67" fmla="*/ 1134 h 1645"/>
                <a:gd name="T68" fmla="*/ 652 w 1928"/>
                <a:gd name="T69" fmla="*/ 1049 h 1645"/>
                <a:gd name="T70" fmla="*/ 595 w 1928"/>
                <a:gd name="T71" fmla="*/ 1078 h 1645"/>
                <a:gd name="T72" fmla="*/ 425 w 1928"/>
                <a:gd name="T73" fmla="*/ 851 h 1645"/>
                <a:gd name="T74" fmla="*/ 368 w 1928"/>
                <a:gd name="T75" fmla="*/ 822 h 1645"/>
                <a:gd name="T76" fmla="*/ 312 w 1928"/>
                <a:gd name="T77" fmla="*/ 681 h 1645"/>
                <a:gd name="T78" fmla="*/ 198 w 1928"/>
                <a:gd name="T79" fmla="*/ 624 h 1645"/>
                <a:gd name="T80" fmla="*/ 141 w 1928"/>
                <a:gd name="T81" fmla="*/ 709 h 1645"/>
                <a:gd name="T82" fmla="*/ 0 w 1928"/>
                <a:gd name="T83" fmla="*/ 879 h 1645"/>
                <a:gd name="T84" fmla="*/ 0 w 1928"/>
                <a:gd name="T85" fmla="*/ 1049 h 1645"/>
                <a:gd name="T86" fmla="*/ 85 w 1928"/>
                <a:gd name="T87" fmla="*/ 1106 h 1645"/>
                <a:gd name="T88" fmla="*/ 141 w 1928"/>
                <a:gd name="T89" fmla="*/ 1304 h 1645"/>
                <a:gd name="T90" fmla="*/ 397 w 1928"/>
                <a:gd name="T91" fmla="*/ 1446 h 1645"/>
                <a:gd name="T92" fmla="*/ 397 w 1928"/>
                <a:gd name="T93" fmla="*/ 1531 h 1645"/>
                <a:gd name="T94" fmla="*/ 567 w 1928"/>
                <a:gd name="T95" fmla="*/ 1531 h 1645"/>
                <a:gd name="T96" fmla="*/ 652 w 1928"/>
                <a:gd name="T97" fmla="*/ 1531 h 1645"/>
                <a:gd name="T98" fmla="*/ 680 w 1928"/>
                <a:gd name="T99" fmla="*/ 1474 h 1645"/>
                <a:gd name="T100" fmla="*/ 794 w 1928"/>
                <a:gd name="T101" fmla="*/ 1474 h 1645"/>
                <a:gd name="T102" fmla="*/ 879 w 1928"/>
                <a:gd name="T103" fmla="*/ 1645 h 1645"/>
                <a:gd name="T104" fmla="*/ 1020 w 1928"/>
                <a:gd name="T105" fmla="*/ 1645 h 1645"/>
                <a:gd name="T106" fmla="*/ 1049 w 1928"/>
                <a:gd name="T107" fmla="*/ 1588 h 1645"/>
                <a:gd name="T108" fmla="*/ 1247 w 1928"/>
                <a:gd name="T109" fmla="*/ 1588 h 1645"/>
                <a:gd name="T110" fmla="*/ 1332 w 1928"/>
                <a:gd name="T111" fmla="*/ 1389 h 1645"/>
                <a:gd name="T112" fmla="*/ 1417 w 1928"/>
                <a:gd name="T113" fmla="*/ 1333 h 1645"/>
                <a:gd name="T114" fmla="*/ 1474 w 1928"/>
                <a:gd name="T115" fmla="*/ 1333 h 1645"/>
                <a:gd name="T116" fmla="*/ 1559 w 1928"/>
                <a:gd name="T117" fmla="*/ 1304 h 1645"/>
                <a:gd name="T118" fmla="*/ 1559 w 1928"/>
                <a:gd name="T119" fmla="*/ 1219 h 1645"/>
                <a:gd name="T120" fmla="*/ 1672 w 1928"/>
                <a:gd name="T121" fmla="*/ 1163 h 1645"/>
                <a:gd name="T122" fmla="*/ 1928 w 1928"/>
                <a:gd name="T123" fmla="*/ 1106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28" h="1645">
                  <a:moveTo>
                    <a:pt x="1928" y="1106"/>
                  </a:moveTo>
                  <a:lnTo>
                    <a:pt x="1814" y="993"/>
                  </a:lnTo>
                  <a:lnTo>
                    <a:pt x="1786" y="879"/>
                  </a:lnTo>
                  <a:lnTo>
                    <a:pt x="1814" y="851"/>
                  </a:lnTo>
                  <a:lnTo>
                    <a:pt x="1672" y="709"/>
                  </a:lnTo>
                  <a:lnTo>
                    <a:pt x="1644" y="766"/>
                  </a:lnTo>
                  <a:lnTo>
                    <a:pt x="1559" y="709"/>
                  </a:lnTo>
                  <a:lnTo>
                    <a:pt x="1474" y="539"/>
                  </a:lnTo>
                  <a:lnTo>
                    <a:pt x="1417" y="596"/>
                  </a:lnTo>
                  <a:lnTo>
                    <a:pt x="1446" y="681"/>
                  </a:lnTo>
                  <a:lnTo>
                    <a:pt x="1446" y="766"/>
                  </a:lnTo>
                  <a:lnTo>
                    <a:pt x="1417" y="794"/>
                  </a:lnTo>
                  <a:lnTo>
                    <a:pt x="1332" y="596"/>
                  </a:lnTo>
                  <a:lnTo>
                    <a:pt x="1190" y="454"/>
                  </a:lnTo>
                  <a:lnTo>
                    <a:pt x="1134" y="255"/>
                  </a:lnTo>
                  <a:lnTo>
                    <a:pt x="1162" y="142"/>
                  </a:lnTo>
                  <a:lnTo>
                    <a:pt x="1049" y="0"/>
                  </a:lnTo>
                  <a:lnTo>
                    <a:pt x="992" y="29"/>
                  </a:lnTo>
                  <a:lnTo>
                    <a:pt x="907" y="29"/>
                  </a:lnTo>
                  <a:lnTo>
                    <a:pt x="879" y="114"/>
                  </a:lnTo>
                  <a:lnTo>
                    <a:pt x="879" y="227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765" y="255"/>
                  </a:lnTo>
                  <a:lnTo>
                    <a:pt x="765" y="369"/>
                  </a:lnTo>
                  <a:lnTo>
                    <a:pt x="652" y="454"/>
                  </a:lnTo>
                  <a:lnTo>
                    <a:pt x="652" y="596"/>
                  </a:lnTo>
                  <a:lnTo>
                    <a:pt x="567" y="624"/>
                  </a:lnTo>
                  <a:lnTo>
                    <a:pt x="652" y="737"/>
                  </a:lnTo>
                  <a:lnTo>
                    <a:pt x="538" y="822"/>
                  </a:lnTo>
                  <a:lnTo>
                    <a:pt x="538" y="879"/>
                  </a:lnTo>
                  <a:lnTo>
                    <a:pt x="595" y="907"/>
                  </a:lnTo>
                  <a:lnTo>
                    <a:pt x="765" y="1106"/>
                  </a:lnTo>
                  <a:lnTo>
                    <a:pt x="737" y="1134"/>
                  </a:lnTo>
                  <a:lnTo>
                    <a:pt x="652" y="1049"/>
                  </a:lnTo>
                  <a:lnTo>
                    <a:pt x="595" y="1078"/>
                  </a:lnTo>
                  <a:lnTo>
                    <a:pt x="425" y="851"/>
                  </a:lnTo>
                  <a:lnTo>
                    <a:pt x="368" y="822"/>
                  </a:lnTo>
                  <a:lnTo>
                    <a:pt x="312" y="681"/>
                  </a:lnTo>
                  <a:lnTo>
                    <a:pt x="198" y="624"/>
                  </a:lnTo>
                  <a:lnTo>
                    <a:pt x="141" y="709"/>
                  </a:lnTo>
                  <a:lnTo>
                    <a:pt x="0" y="879"/>
                  </a:lnTo>
                  <a:lnTo>
                    <a:pt x="0" y="1049"/>
                  </a:lnTo>
                  <a:lnTo>
                    <a:pt x="85" y="1106"/>
                  </a:lnTo>
                  <a:lnTo>
                    <a:pt x="141" y="1304"/>
                  </a:lnTo>
                  <a:lnTo>
                    <a:pt x="397" y="1446"/>
                  </a:lnTo>
                  <a:lnTo>
                    <a:pt x="397" y="1531"/>
                  </a:lnTo>
                  <a:lnTo>
                    <a:pt x="567" y="1531"/>
                  </a:lnTo>
                  <a:lnTo>
                    <a:pt x="652" y="1531"/>
                  </a:lnTo>
                  <a:lnTo>
                    <a:pt x="680" y="1474"/>
                  </a:lnTo>
                  <a:lnTo>
                    <a:pt x="794" y="1474"/>
                  </a:lnTo>
                  <a:lnTo>
                    <a:pt x="879" y="1645"/>
                  </a:lnTo>
                  <a:lnTo>
                    <a:pt x="1020" y="1645"/>
                  </a:lnTo>
                  <a:lnTo>
                    <a:pt x="1049" y="1588"/>
                  </a:lnTo>
                  <a:lnTo>
                    <a:pt x="1247" y="1588"/>
                  </a:lnTo>
                  <a:lnTo>
                    <a:pt x="1332" y="1389"/>
                  </a:lnTo>
                  <a:lnTo>
                    <a:pt x="1417" y="1333"/>
                  </a:lnTo>
                  <a:lnTo>
                    <a:pt x="1474" y="1333"/>
                  </a:lnTo>
                  <a:lnTo>
                    <a:pt x="1559" y="1304"/>
                  </a:lnTo>
                  <a:lnTo>
                    <a:pt x="1559" y="1219"/>
                  </a:lnTo>
                  <a:lnTo>
                    <a:pt x="1672" y="1163"/>
                  </a:lnTo>
                  <a:lnTo>
                    <a:pt x="1928" y="110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586" y="4230"/>
              <a:ext cx="935" cy="738"/>
            </a:xfrm>
            <a:custGeom>
              <a:avLst/>
              <a:gdLst>
                <a:gd name="T0" fmla="*/ 680 w 935"/>
                <a:gd name="T1" fmla="*/ 171 h 738"/>
                <a:gd name="T2" fmla="*/ 539 w 935"/>
                <a:gd name="T3" fmla="*/ 171 h 738"/>
                <a:gd name="T4" fmla="*/ 454 w 935"/>
                <a:gd name="T5" fmla="*/ 0 h 738"/>
                <a:gd name="T6" fmla="*/ 340 w 935"/>
                <a:gd name="T7" fmla="*/ 0 h 738"/>
                <a:gd name="T8" fmla="*/ 312 w 935"/>
                <a:gd name="T9" fmla="*/ 57 h 738"/>
                <a:gd name="T10" fmla="*/ 57 w 935"/>
                <a:gd name="T11" fmla="*/ 57 h 738"/>
                <a:gd name="T12" fmla="*/ 57 w 935"/>
                <a:gd name="T13" fmla="*/ 171 h 738"/>
                <a:gd name="T14" fmla="*/ 0 w 935"/>
                <a:gd name="T15" fmla="*/ 227 h 738"/>
                <a:gd name="T16" fmla="*/ 28 w 935"/>
                <a:gd name="T17" fmla="*/ 369 h 738"/>
                <a:gd name="T18" fmla="*/ 57 w 935"/>
                <a:gd name="T19" fmla="*/ 369 h 738"/>
                <a:gd name="T20" fmla="*/ 85 w 935"/>
                <a:gd name="T21" fmla="*/ 511 h 738"/>
                <a:gd name="T22" fmla="*/ 170 w 935"/>
                <a:gd name="T23" fmla="*/ 567 h 738"/>
                <a:gd name="T24" fmla="*/ 312 w 935"/>
                <a:gd name="T25" fmla="*/ 539 h 738"/>
                <a:gd name="T26" fmla="*/ 368 w 935"/>
                <a:gd name="T27" fmla="*/ 624 h 738"/>
                <a:gd name="T28" fmla="*/ 454 w 935"/>
                <a:gd name="T29" fmla="*/ 624 h 738"/>
                <a:gd name="T30" fmla="*/ 595 w 935"/>
                <a:gd name="T31" fmla="*/ 738 h 738"/>
                <a:gd name="T32" fmla="*/ 935 w 935"/>
                <a:gd name="T33" fmla="*/ 652 h 738"/>
                <a:gd name="T34" fmla="*/ 879 w 935"/>
                <a:gd name="T35" fmla="*/ 567 h 738"/>
                <a:gd name="T36" fmla="*/ 794 w 935"/>
                <a:gd name="T37" fmla="*/ 596 h 738"/>
                <a:gd name="T38" fmla="*/ 794 w 935"/>
                <a:gd name="T39" fmla="*/ 511 h 738"/>
                <a:gd name="T40" fmla="*/ 765 w 935"/>
                <a:gd name="T41" fmla="*/ 454 h 738"/>
                <a:gd name="T42" fmla="*/ 765 w 935"/>
                <a:gd name="T43" fmla="*/ 369 h 738"/>
                <a:gd name="T44" fmla="*/ 680 w 935"/>
                <a:gd name="T45" fmla="*/ 369 h 738"/>
                <a:gd name="T46" fmla="*/ 709 w 935"/>
                <a:gd name="T47" fmla="*/ 256 h 738"/>
                <a:gd name="T48" fmla="*/ 680 w 935"/>
                <a:gd name="T49" fmla="*/ 17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5" h="738">
                  <a:moveTo>
                    <a:pt x="680" y="171"/>
                  </a:moveTo>
                  <a:lnTo>
                    <a:pt x="539" y="171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12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0" y="227"/>
                  </a:lnTo>
                  <a:lnTo>
                    <a:pt x="28" y="369"/>
                  </a:lnTo>
                  <a:lnTo>
                    <a:pt x="57" y="369"/>
                  </a:lnTo>
                  <a:lnTo>
                    <a:pt x="85" y="511"/>
                  </a:lnTo>
                  <a:lnTo>
                    <a:pt x="170" y="567"/>
                  </a:lnTo>
                  <a:lnTo>
                    <a:pt x="312" y="539"/>
                  </a:lnTo>
                  <a:lnTo>
                    <a:pt x="368" y="624"/>
                  </a:lnTo>
                  <a:lnTo>
                    <a:pt x="454" y="624"/>
                  </a:lnTo>
                  <a:lnTo>
                    <a:pt x="595" y="738"/>
                  </a:lnTo>
                  <a:lnTo>
                    <a:pt x="935" y="652"/>
                  </a:lnTo>
                  <a:lnTo>
                    <a:pt x="879" y="567"/>
                  </a:lnTo>
                  <a:lnTo>
                    <a:pt x="794" y="596"/>
                  </a:lnTo>
                  <a:lnTo>
                    <a:pt x="794" y="511"/>
                  </a:lnTo>
                  <a:lnTo>
                    <a:pt x="765" y="454"/>
                  </a:lnTo>
                  <a:lnTo>
                    <a:pt x="765" y="369"/>
                  </a:lnTo>
                  <a:lnTo>
                    <a:pt x="680" y="369"/>
                  </a:lnTo>
                  <a:lnTo>
                    <a:pt x="709" y="256"/>
                  </a:lnTo>
                  <a:lnTo>
                    <a:pt x="680" y="17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939" y="3352"/>
              <a:ext cx="822" cy="1304"/>
            </a:xfrm>
            <a:custGeom>
              <a:avLst/>
              <a:gdLst>
                <a:gd name="T0" fmla="*/ 57 w 822"/>
                <a:gd name="T1" fmla="*/ 56 h 1304"/>
                <a:gd name="T2" fmla="*/ 198 w 822"/>
                <a:gd name="T3" fmla="*/ 28 h 1304"/>
                <a:gd name="T4" fmla="*/ 255 w 822"/>
                <a:gd name="T5" fmla="*/ 56 h 1304"/>
                <a:gd name="T6" fmla="*/ 425 w 822"/>
                <a:gd name="T7" fmla="*/ 0 h 1304"/>
                <a:gd name="T8" fmla="*/ 539 w 822"/>
                <a:gd name="T9" fmla="*/ 28 h 1304"/>
                <a:gd name="T10" fmla="*/ 680 w 822"/>
                <a:gd name="T11" fmla="*/ 85 h 1304"/>
                <a:gd name="T12" fmla="*/ 652 w 822"/>
                <a:gd name="T13" fmla="*/ 198 h 1304"/>
                <a:gd name="T14" fmla="*/ 709 w 822"/>
                <a:gd name="T15" fmla="*/ 283 h 1304"/>
                <a:gd name="T16" fmla="*/ 737 w 822"/>
                <a:gd name="T17" fmla="*/ 397 h 1304"/>
                <a:gd name="T18" fmla="*/ 822 w 822"/>
                <a:gd name="T19" fmla="*/ 623 h 1304"/>
                <a:gd name="T20" fmla="*/ 794 w 822"/>
                <a:gd name="T21" fmla="*/ 793 h 1304"/>
                <a:gd name="T22" fmla="*/ 709 w 822"/>
                <a:gd name="T23" fmla="*/ 737 h 1304"/>
                <a:gd name="T24" fmla="*/ 624 w 822"/>
                <a:gd name="T25" fmla="*/ 737 h 1304"/>
                <a:gd name="T26" fmla="*/ 624 w 822"/>
                <a:gd name="T27" fmla="*/ 822 h 1304"/>
                <a:gd name="T28" fmla="*/ 652 w 822"/>
                <a:gd name="T29" fmla="*/ 878 h 1304"/>
                <a:gd name="T30" fmla="*/ 652 w 822"/>
                <a:gd name="T31" fmla="*/ 992 h 1304"/>
                <a:gd name="T32" fmla="*/ 709 w 822"/>
                <a:gd name="T33" fmla="*/ 1077 h 1304"/>
                <a:gd name="T34" fmla="*/ 680 w 822"/>
                <a:gd name="T35" fmla="*/ 1162 h 1304"/>
                <a:gd name="T36" fmla="*/ 737 w 822"/>
                <a:gd name="T37" fmla="*/ 1275 h 1304"/>
                <a:gd name="T38" fmla="*/ 652 w 822"/>
                <a:gd name="T39" fmla="*/ 1247 h 1304"/>
                <a:gd name="T40" fmla="*/ 539 w 822"/>
                <a:gd name="T41" fmla="*/ 1275 h 1304"/>
                <a:gd name="T42" fmla="*/ 482 w 822"/>
                <a:gd name="T43" fmla="*/ 1304 h 1304"/>
                <a:gd name="T44" fmla="*/ 425 w 822"/>
                <a:gd name="T45" fmla="*/ 1190 h 1304"/>
                <a:gd name="T46" fmla="*/ 482 w 822"/>
                <a:gd name="T47" fmla="*/ 1190 h 1304"/>
                <a:gd name="T48" fmla="*/ 482 w 822"/>
                <a:gd name="T49" fmla="*/ 1134 h 1304"/>
                <a:gd name="T50" fmla="*/ 397 w 822"/>
                <a:gd name="T51" fmla="*/ 1105 h 1304"/>
                <a:gd name="T52" fmla="*/ 425 w 822"/>
                <a:gd name="T53" fmla="*/ 1049 h 1304"/>
                <a:gd name="T54" fmla="*/ 340 w 822"/>
                <a:gd name="T55" fmla="*/ 1049 h 1304"/>
                <a:gd name="T56" fmla="*/ 312 w 822"/>
                <a:gd name="T57" fmla="*/ 992 h 1304"/>
                <a:gd name="T58" fmla="*/ 198 w 822"/>
                <a:gd name="T59" fmla="*/ 963 h 1304"/>
                <a:gd name="T60" fmla="*/ 170 w 822"/>
                <a:gd name="T61" fmla="*/ 907 h 1304"/>
                <a:gd name="T62" fmla="*/ 227 w 822"/>
                <a:gd name="T63" fmla="*/ 878 h 1304"/>
                <a:gd name="T64" fmla="*/ 227 w 822"/>
                <a:gd name="T65" fmla="*/ 822 h 1304"/>
                <a:gd name="T66" fmla="*/ 312 w 822"/>
                <a:gd name="T67" fmla="*/ 850 h 1304"/>
                <a:gd name="T68" fmla="*/ 340 w 822"/>
                <a:gd name="T69" fmla="*/ 793 h 1304"/>
                <a:gd name="T70" fmla="*/ 227 w 822"/>
                <a:gd name="T71" fmla="*/ 538 h 1304"/>
                <a:gd name="T72" fmla="*/ 312 w 822"/>
                <a:gd name="T73" fmla="*/ 510 h 1304"/>
                <a:gd name="T74" fmla="*/ 170 w 822"/>
                <a:gd name="T75" fmla="*/ 453 h 1304"/>
                <a:gd name="T76" fmla="*/ 142 w 822"/>
                <a:gd name="T77" fmla="*/ 311 h 1304"/>
                <a:gd name="T78" fmla="*/ 0 w 822"/>
                <a:gd name="T79" fmla="*/ 255 h 1304"/>
                <a:gd name="T80" fmla="*/ 57 w 822"/>
                <a:gd name="T81" fmla="*/ 170 h 1304"/>
                <a:gd name="T82" fmla="*/ 57 w 822"/>
                <a:gd name="T83" fmla="*/ 56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22" h="1304">
                  <a:moveTo>
                    <a:pt x="57" y="56"/>
                  </a:moveTo>
                  <a:lnTo>
                    <a:pt x="198" y="28"/>
                  </a:lnTo>
                  <a:lnTo>
                    <a:pt x="255" y="56"/>
                  </a:lnTo>
                  <a:lnTo>
                    <a:pt x="425" y="0"/>
                  </a:lnTo>
                  <a:lnTo>
                    <a:pt x="539" y="28"/>
                  </a:lnTo>
                  <a:lnTo>
                    <a:pt x="680" y="85"/>
                  </a:lnTo>
                  <a:lnTo>
                    <a:pt x="652" y="198"/>
                  </a:lnTo>
                  <a:lnTo>
                    <a:pt x="709" y="283"/>
                  </a:lnTo>
                  <a:lnTo>
                    <a:pt x="737" y="397"/>
                  </a:lnTo>
                  <a:lnTo>
                    <a:pt x="822" y="623"/>
                  </a:lnTo>
                  <a:lnTo>
                    <a:pt x="794" y="793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624" y="822"/>
                  </a:lnTo>
                  <a:lnTo>
                    <a:pt x="652" y="878"/>
                  </a:lnTo>
                  <a:lnTo>
                    <a:pt x="652" y="992"/>
                  </a:lnTo>
                  <a:lnTo>
                    <a:pt x="709" y="1077"/>
                  </a:lnTo>
                  <a:lnTo>
                    <a:pt x="680" y="1162"/>
                  </a:lnTo>
                  <a:lnTo>
                    <a:pt x="737" y="1275"/>
                  </a:lnTo>
                  <a:lnTo>
                    <a:pt x="652" y="1247"/>
                  </a:lnTo>
                  <a:lnTo>
                    <a:pt x="539" y="1275"/>
                  </a:lnTo>
                  <a:lnTo>
                    <a:pt x="482" y="1304"/>
                  </a:lnTo>
                  <a:lnTo>
                    <a:pt x="425" y="1190"/>
                  </a:lnTo>
                  <a:lnTo>
                    <a:pt x="482" y="1190"/>
                  </a:lnTo>
                  <a:lnTo>
                    <a:pt x="482" y="1134"/>
                  </a:lnTo>
                  <a:lnTo>
                    <a:pt x="397" y="1105"/>
                  </a:lnTo>
                  <a:lnTo>
                    <a:pt x="425" y="1049"/>
                  </a:lnTo>
                  <a:lnTo>
                    <a:pt x="340" y="1049"/>
                  </a:lnTo>
                  <a:lnTo>
                    <a:pt x="312" y="992"/>
                  </a:lnTo>
                  <a:lnTo>
                    <a:pt x="198" y="963"/>
                  </a:lnTo>
                  <a:lnTo>
                    <a:pt x="170" y="907"/>
                  </a:lnTo>
                  <a:lnTo>
                    <a:pt x="227" y="878"/>
                  </a:lnTo>
                  <a:lnTo>
                    <a:pt x="227" y="822"/>
                  </a:lnTo>
                  <a:lnTo>
                    <a:pt x="312" y="850"/>
                  </a:lnTo>
                  <a:lnTo>
                    <a:pt x="340" y="793"/>
                  </a:lnTo>
                  <a:lnTo>
                    <a:pt x="227" y="538"/>
                  </a:lnTo>
                  <a:lnTo>
                    <a:pt x="312" y="510"/>
                  </a:lnTo>
                  <a:lnTo>
                    <a:pt x="170" y="453"/>
                  </a:lnTo>
                  <a:lnTo>
                    <a:pt x="142" y="311"/>
                  </a:lnTo>
                  <a:lnTo>
                    <a:pt x="0" y="255"/>
                  </a:lnTo>
                  <a:lnTo>
                    <a:pt x="57" y="170"/>
                  </a:lnTo>
                  <a:lnTo>
                    <a:pt x="57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2514" y="5875"/>
              <a:ext cx="1105" cy="850"/>
            </a:xfrm>
            <a:custGeom>
              <a:avLst/>
              <a:gdLst>
                <a:gd name="T0" fmla="*/ 680 w 1105"/>
                <a:gd name="T1" fmla="*/ 0 h 850"/>
                <a:gd name="T2" fmla="*/ 312 w 1105"/>
                <a:gd name="T3" fmla="*/ 255 h 850"/>
                <a:gd name="T4" fmla="*/ 283 w 1105"/>
                <a:gd name="T5" fmla="*/ 198 h 850"/>
                <a:gd name="T6" fmla="*/ 170 w 1105"/>
                <a:gd name="T7" fmla="*/ 312 h 850"/>
                <a:gd name="T8" fmla="*/ 141 w 1105"/>
                <a:gd name="T9" fmla="*/ 397 h 850"/>
                <a:gd name="T10" fmla="*/ 113 w 1105"/>
                <a:gd name="T11" fmla="*/ 482 h 850"/>
                <a:gd name="T12" fmla="*/ 56 w 1105"/>
                <a:gd name="T13" fmla="*/ 482 h 850"/>
                <a:gd name="T14" fmla="*/ 0 w 1105"/>
                <a:gd name="T15" fmla="*/ 567 h 850"/>
                <a:gd name="T16" fmla="*/ 85 w 1105"/>
                <a:gd name="T17" fmla="*/ 652 h 850"/>
                <a:gd name="T18" fmla="*/ 425 w 1105"/>
                <a:gd name="T19" fmla="*/ 708 h 850"/>
                <a:gd name="T20" fmla="*/ 510 w 1105"/>
                <a:gd name="T21" fmla="*/ 652 h 850"/>
                <a:gd name="T22" fmla="*/ 538 w 1105"/>
                <a:gd name="T23" fmla="*/ 765 h 850"/>
                <a:gd name="T24" fmla="*/ 964 w 1105"/>
                <a:gd name="T25" fmla="*/ 794 h 850"/>
                <a:gd name="T26" fmla="*/ 1049 w 1105"/>
                <a:gd name="T27" fmla="*/ 850 h 850"/>
                <a:gd name="T28" fmla="*/ 1105 w 1105"/>
                <a:gd name="T29" fmla="*/ 794 h 850"/>
                <a:gd name="T30" fmla="*/ 1077 w 1105"/>
                <a:gd name="T31" fmla="*/ 737 h 850"/>
                <a:gd name="T32" fmla="*/ 1105 w 1105"/>
                <a:gd name="T33" fmla="*/ 708 h 850"/>
                <a:gd name="T34" fmla="*/ 1077 w 1105"/>
                <a:gd name="T35" fmla="*/ 623 h 850"/>
                <a:gd name="T36" fmla="*/ 992 w 1105"/>
                <a:gd name="T37" fmla="*/ 623 h 850"/>
                <a:gd name="T38" fmla="*/ 992 w 1105"/>
                <a:gd name="T39" fmla="*/ 567 h 850"/>
                <a:gd name="T40" fmla="*/ 907 w 1105"/>
                <a:gd name="T41" fmla="*/ 510 h 850"/>
                <a:gd name="T42" fmla="*/ 879 w 1105"/>
                <a:gd name="T43" fmla="*/ 538 h 850"/>
                <a:gd name="T44" fmla="*/ 850 w 1105"/>
                <a:gd name="T45" fmla="*/ 510 h 850"/>
                <a:gd name="T46" fmla="*/ 850 w 1105"/>
                <a:gd name="T47" fmla="*/ 453 h 850"/>
                <a:gd name="T48" fmla="*/ 822 w 1105"/>
                <a:gd name="T49" fmla="*/ 340 h 850"/>
                <a:gd name="T50" fmla="*/ 737 w 1105"/>
                <a:gd name="T51" fmla="*/ 170 h 850"/>
                <a:gd name="T52" fmla="*/ 680 w 1105"/>
                <a:gd name="T53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05" h="850">
                  <a:moveTo>
                    <a:pt x="680" y="0"/>
                  </a:moveTo>
                  <a:lnTo>
                    <a:pt x="312" y="255"/>
                  </a:lnTo>
                  <a:lnTo>
                    <a:pt x="283" y="198"/>
                  </a:lnTo>
                  <a:lnTo>
                    <a:pt x="170" y="312"/>
                  </a:lnTo>
                  <a:lnTo>
                    <a:pt x="141" y="397"/>
                  </a:lnTo>
                  <a:lnTo>
                    <a:pt x="113" y="482"/>
                  </a:lnTo>
                  <a:lnTo>
                    <a:pt x="56" y="482"/>
                  </a:lnTo>
                  <a:lnTo>
                    <a:pt x="0" y="567"/>
                  </a:lnTo>
                  <a:lnTo>
                    <a:pt x="85" y="652"/>
                  </a:lnTo>
                  <a:lnTo>
                    <a:pt x="425" y="708"/>
                  </a:lnTo>
                  <a:lnTo>
                    <a:pt x="510" y="652"/>
                  </a:lnTo>
                  <a:lnTo>
                    <a:pt x="538" y="765"/>
                  </a:lnTo>
                  <a:lnTo>
                    <a:pt x="964" y="794"/>
                  </a:lnTo>
                  <a:lnTo>
                    <a:pt x="1049" y="850"/>
                  </a:lnTo>
                  <a:lnTo>
                    <a:pt x="1105" y="794"/>
                  </a:lnTo>
                  <a:lnTo>
                    <a:pt x="1077" y="737"/>
                  </a:lnTo>
                  <a:lnTo>
                    <a:pt x="1105" y="708"/>
                  </a:lnTo>
                  <a:lnTo>
                    <a:pt x="1077" y="623"/>
                  </a:lnTo>
                  <a:lnTo>
                    <a:pt x="992" y="623"/>
                  </a:lnTo>
                  <a:lnTo>
                    <a:pt x="992" y="567"/>
                  </a:lnTo>
                  <a:lnTo>
                    <a:pt x="907" y="510"/>
                  </a:lnTo>
                  <a:lnTo>
                    <a:pt x="879" y="538"/>
                  </a:lnTo>
                  <a:lnTo>
                    <a:pt x="850" y="510"/>
                  </a:lnTo>
                  <a:lnTo>
                    <a:pt x="850" y="453"/>
                  </a:lnTo>
                  <a:lnTo>
                    <a:pt x="822" y="340"/>
                  </a:lnTo>
                  <a:lnTo>
                    <a:pt x="737" y="17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2259" y="5166"/>
              <a:ext cx="935" cy="1276"/>
            </a:xfrm>
            <a:custGeom>
              <a:avLst/>
              <a:gdLst>
                <a:gd name="T0" fmla="*/ 935 w 935"/>
                <a:gd name="T1" fmla="*/ 709 h 1276"/>
                <a:gd name="T2" fmla="*/ 567 w 935"/>
                <a:gd name="T3" fmla="*/ 964 h 1276"/>
                <a:gd name="T4" fmla="*/ 538 w 935"/>
                <a:gd name="T5" fmla="*/ 907 h 1276"/>
                <a:gd name="T6" fmla="*/ 425 w 935"/>
                <a:gd name="T7" fmla="*/ 1021 h 1276"/>
                <a:gd name="T8" fmla="*/ 368 w 935"/>
                <a:gd name="T9" fmla="*/ 1191 h 1276"/>
                <a:gd name="T10" fmla="*/ 311 w 935"/>
                <a:gd name="T11" fmla="*/ 1191 h 1276"/>
                <a:gd name="T12" fmla="*/ 255 w 935"/>
                <a:gd name="T13" fmla="*/ 1276 h 1276"/>
                <a:gd name="T14" fmla="*/ 141 w 935"/>
                <a:gd name="T15" fmla="*/ 1276 h 1276"/>
                <a:gd name="T16" fmla="*/ 28 w 935"/>
                <a:gd name="T17" fmla="*/ 1134 h 1276"/>
                <a:gd name="T18" fmla="*/ 56 w 935"/>
                <a:gd name="T19" fmla="*/ 1077 h 1276"/>
                <a:gd name="T20" fmla="*/ 28 w 935"/>
                <a:gd name="T21" fmla="*/ 992 h 1276"/>
                <a:gd name="T22" fmla="*/ 56 w 935"/>
                <a:gd name="T23" fmla="*/ 936 h 1276"/>
                <a:gd name="T24" fmla="*/ 0 w 935"/>
                <a:gd name="T25" fmla="*/ 907 h 1276"/>
                <a:gd name="T26" fmla="*/ 85 w 935"/>
                <a:gd name="T27" fmla="*/ 567 h 1276"/>
                <a:gd name="T28" fmla="*/ 28 w 935"/>
                <a:gd name="T29" fmla="*/ 510 h 1276"/>
                <a:gd name="T30" fmla="*/ 0 w 935"/>
                <a:gd name="T31" fmla="*/ 397 h 1276"/>
                <a:gd name="T32" fmla="*/ 170 w 935"/>
                <a:gd name="T33" fmla="*/ 340 h 1276"/>
                <a:gd name="T34" fmla="*/ 170 w 935"/>
                <a:gd name="T35" fmla="*/ 312 h 1276"/>
                <a:gd name="T36" fmla="*/ 283 w 935"/>
                <a:gd name="T37" fmla="*/ 312 h 1276"/>
                <a:gd name="T38" fmla="*/ 226 w 935"/>
                <a:gd name="T39" fmla="*/ 255 h 1276"/>
                <a:gd name="T40" fmla="*/ 311 w 935"/>
                <a:gd name="T41" fmla="*/ 227 h 1276"/>
                <a:gd name="T42" fmla="*/ 311 w 935"/>
                <a:gd name="T43" fmla="*/ 85 h 1276"/>
                <a:gd name="T44" fmla="*/ 255 w 935"/>
                <a:gd name="T45" fmla="*/ 28 h 1276"/>
                <a:gd name="T46" fmla="*/ 453 w 935"/>
                <a:gd name="T47" fmla="*/ 28 h 1276"/>
                <a:gd name="T48" fmla="*/ 510 w 935"/>
                <a:gd name="T49" fmla="*/ 0 h 1276"/>
                <a:gd name="T50" fmla="*/ 567 w 935"/>
                <a:gd name="T51" fmla="*/ 28 h 1276"/>
                <a:gd name="T52" fmla="*/ 595 w 935"/>
                <a:gd name="T53" fmla="*/ 28 h 1276"/>
                <a:gd name="T54" fmla="*/ 595 w 935"/>
                <a:gd name="T55" fmla="*/ 85 h 1276"/>
                <a:gd name="T56" fmla="*/ 652 w 935"/>
                <a:gd name="T57" fmla="*/ 198 h 1276"/>
                <a:gd name="T58" fmla="*/ 567 w 935"/>
                <a:gd name="T59" fmla="*/ 255 h 1276"/>
                <a:gd name="T60" fmla="*/ 680 w 935"/>
                <a:gd name="T61" fmla="*/ 227 h 1276"/>
                <a:gd name="T62" fmla="*/ 708 w 935"/>
                <a:gd name="T63" fmla="*/ 283 h 1276"/>
                <a:gd name="T64" fmla="*/ 652 w 935"/>
                <a:gd name="T65" fmla="*/ 340 h 1276"/>
                <a:gd name="T66" fmla="*/ 708 w 935"/>
                <a:gd name="T67" fmla="*/ 312 h 1276"/>
                <a:gd name="T68" fmla="*/ 765 w 935"/>
                <a:gd name="T69" fmla="*/ 425 h 1276"/>
                <a:gd name="T70" fmla="*/ 737 w 935"/>
                <a:gd name="T71" fmla="*/ 454 h 1276"/>
                <a:gd name="T72" fmla="*/ 850 w 935"/>
                <a:gd name="T73" fmla="*/ 624 h 1276"/>
                <a:gd name="T74" fmla="*/ 935 w 935"/>
                <a:gd name="T75" fmla="*/ 652 h 1276"/>
                <a:gd name="T76" fmla="*/ 935 w 935"/>
                <a:gd name="T77" fmla="*/ 70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5" h="1276">
                  <a:moveTo>
                    <a:pt x="935" y="709"/>
                  </a:moveTo>
                  <a:lnTo>
                    <a:pt x="567" y="964"/>
                  </a:lnTo>
                  <a:lnTo>
                    <a:pt x="538" y="907"/>
                  </a:lnTo>
                  <a:lnTo>
                    <a:pt x="425" y="1021"/>
                  </a:lnTo>
                  <a:lnTo>
                    <a:pt x="368" y="1191"/>
                  </a:lnTo>
                  <a:lnTo>
                    <a:pt x="311" y="1191"/>
                  </a:lnTo>
                  <a:lnTo>
                    <a:pt x="255" y="1276"/>
                  </a:lnTo>
                  <a:lnTo>
                    <a:pt x="141" y="1276"/>
                  </a:lnTo>
                  <a:lnTo>
                    <a:pt x="28" y="1134"/>
                  </a:lnTo>
                  <a:lnTo>
                    <a:pt x="56" y="1077"/>
                  </a:lnTo>
                  <a:lnTo>
                    <a:pt x="28" y="992"/>
                  </a:lnTo>
                  <a:lnTo>
                    <a:pt x="56" y="936"/>
                  </a:lnTo>
                  <a:lnTo>
                    <a:pt x="0" y="907"/>
                  </a:lnTo>
                  <a:lnTo>
                    <a:pt x="85" y="567"/>
                  </a:lnTo>
                  <a:lnTo>
                    <a:pt x="28" y="510"/>
                  </a:lnTo>
                  <a:lnTo>
                    <a:pt x="0" y="397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283" y="312"/>
                  </a:lnTo>
                  <a:lnTo>
                    <a:pt x="226" y="255"/>
                  </a:lnTo>
                  <a:lnTo>
                    <a:pt x="311" y="227"/>
                  </a:lnTo>
                  <a:lnTo>
                    <a:pt x="311" y="85"/>
                  </a:lnTo>
                  <a:lnTo>
                    <a:pt x="255" y="28"/>
                  </a:lnTo>
                  <a:lnTo>
                    <a:pt x="453" y="28"/>
                  </a:lnTo>
                  <a:lnTo>
                    <a:pt x="510" y="0"/>
                  </a:lnTo>
                  <a:lnTo>
                    <a:pt x="567" y="28"/>
                  </a:lnTo>
                  <a:lnTo>
                    <a:pt x="595" y="28"/>
                  </a:lnTo>
                  <a:lnTo>
                    <a:pt x="595" y="85"/>
                  </a:lnTo>
                  <a:lnTo>
                    <a:pt x="652" y="198"/>
                  </a:lnTo>
                  <a:lnTo>
                    <a:pt x="567" y="255"/>
                  </a:lnTo>
                  <a:lnTo>
                    <a:pt x="680" y="227"/>
                  </a:lnTo>
                  <a:lnTo>
                    <a:pt x="708" y="283"/>
                  </a:lnTo>
                  <a:lnTo>
                    <a:pt x="652" y="340"/>
                  </a:lnTo>
                  <a:lnTo>
                    <a:pt x="708" y="312"/>
                  </a:lnTo>
                  <a:lnTo>
                    <a:pt x="765" y="425"/>
                  </a:lnTo>
                  <a:lnTo>
                    <a:pt x="737" y="454"/>
                  </a:lnTo>
                  <a:lnTo>
                    <a:pt x="850" y="624"/>
                  </a:lnTo>
                  <a:lnTo>
                    <a:pt x="935" y="652"/>
                  </a:lnTo>
                  <a:lnTo>
                    <a:pt x="935" y="7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436" y="4826"/>
              <a:ext cx="1191" cy="1474"/>
            </a:xfrm>
            <a:custGeom>
              <a:avLst/>
              <a:gdLst>
                <a:gd name="T0" fmla="*/ 1078 w 1191"/>
                <a:gd name="T1" fmla="*/ 368 h 1474"/>
                <a:gd name="T2" fmla="*/ 1134 w 1191"/>
                <a:gd name="T3" fmla="*/ 425 h 1474"/>
                <a:gd name="T4" fmla="*/ 1134 w 1191"/>
                <a:gd name="T5" fmla="*/ 567 h 1474"/>
                <a:gd name="T6" fmla="*/ 1049 w 1191"/>
                <a:gd name="T7" fmla="*/ 595 h 1474"/>
                <a:gd name="T8" fmla="*/ 1106 w 1191"/>
                <a:gd name="T9" fmla="*/ 652 h 1474"/>
                <a:gd name="T10" fmla="*/ 993 w 1191"/>
                <a:gd name="T11" fmla="*/ 652 h 1474"/>
                <a:gd name="T12" fmla="*/ 993 w 1191"/>
                <a:gd name="T13" fmla="*/ 680 h 1474"/>
                <a:gd name="T14" fmla="*/ 823 w 1191"/>
                <a:gd name="T15" fmla="*/ 737 h 1474"/>
                <a:gd name="T16" fmla="*/ 851 w 1191"/>
                <a:gd name="T17" fmla="*/ 850 h 1474"/>
                <a:gd name="T18" fmla="*/ 908 w 1191"/>
                <a:gd name="T19" fmla="*/ 907 h 1474"/>
                <a:gd name="T20" fmla="*/ 823 w 1191"/>
                <a:gd name="T21" fmla="*/ 1247 h 1474"/>
                <a:gd name="T22" fmla="*/ 879 w 1191"/>
                <a:gd name="T23" fmla="*/ 1276 h 1474"/>
                <a:gd name="T24" fmla="*/ 851 w 1191"/>
                <a:gd name="T25" fmla="*/ 1332 h 1474"/>
                <a:gd name="T26" fmla="*/ 879 w 1191"/>
                <a:gd name="T27" fmla="*/ 1417 h 1474"/>
                <a:gd name="T28" fmla="*/ 851 w 1191"/>
                <a:gd name="T29" fmla="*/ 1474 h 1474"/>
                <a:gd name="T30" fmla="*/ 766 w 1191"/>
                <a:gd name="T31" fmla="*/ 1361 h 1474"/>
                <a:gd name="T32" fmla="*/ 738 w 1191"/>
                <a:gd name="T33" fmla="*/ 1276 h 1474"/>
                <a:gd name="T34" fmla="*/ 652 w 1191"/>
                <a:gd name="T35" fmla="*/ 1304 h 1474"/>
                <a:gd name="T36" fmla="*/ 567 w 1191"/>
                <a:gd name="T37" fmla="*/ 1276 h 1474"/>
                <a:gd name="T38" fmla="*/ 482 w 1191"/>
                <a:gd name="T39" fmla="*/ 992 h 1474"/>
                <a:gd name="T40" fmla="*/ 369 w 1191"/>
                <a:gd name="T41" fmla="*/ 964 h 1474"/>
                <a:gd name="T42" fmla="*/ 142 w 1191"/>
                <a:gd name="T43" fmla="*/ 850 h 1474"/>
                <a:gd name="T44" fmla="*/ 57 w 1191"/>
                <a:gd name="T45" fmla="*/ 709 h 1474"/>
                <a:gd name="T46" fmla="*/ 0 w 1191"/>
                <a:gd name="T47" fmla="*/ 680 h 1474"/>
                <a:gd name="T48" fmla="*/ 29 w 1191"/>
                <a:gd name="T49" fmla="*/ 567 h 1474"/>
                <a:gd name="T50" fmla="*/ 57 w 1191"/>
                <a:gd name="T51" fmla="*/ 510 h 1474"/>
                <a:gd name="T52" fmla="*/ 199 w 1191"/>
                <a:gd name="T53" fmla="*/ 510 h 1474"/>
                <a:gd name="T54" fmla="*/ 256 w 1191"/>
                <a:gd name="T55" fmla="*/ 538 h 1474"/>
                <a:gd name="T56" fmla="*/ 312 w 1191"/>
                <a:gd name="T57" fmla="*/ 510 h 1474"/>
                <a:gd name="T58" fmla="*/ 341 w 1191"/>
                <a:gd name="T59" fmla="*/ 538 h 1474"/>
                <a:gd name="T60" fmla="*/ 426 w 1191"/>
                <a:gd name="T61" fmla="*/ 453 h 1474"/>
                <a:gd name="T62" fmla="*/ 482 w 1191"/>
                <a:gd name="T63" fmla="*/ 482 h 1474"/>
                <a:gd name="T64" fmla="*/ 539 w 1191"/>
                <a:gd name="T65" fmla="*/ 368 h 1474"/>
                <a:gd name="T66" fmla="*/ 482 w 1191"/>
                <a:gd name="T67" fmla="*/ 312 h 1474"/>
                <a:gd name="T68" fmla="*/ 567 w 1191"/>
                <a:gd name="T69" fmla="*/ 283 h 1474"/>
                <a:gd name="T70" fmla="*/ 596 w 1191"/>
                <a:gd name="T71" fmla="*/ 227 h 1474"/>
                <a:gd name="T72" fmla="*/ 681 w 1191"/>
                <a:gd name="T73" fmla="*/ 170 h 1474"/>
                <a:gd name="T74" fmla="*/ 766 w 1191"/>
                <a:gd name="T75" fmla="*/ 198 h 1474"/>
                <a:gd name="T76" fmla="*/ 794 w 1191"/>
                <a:gd name="T77" fmla="*/ 113 h 1474"/>
                <a:gd name="T78" fmla="*/ 936 w 1191"/>
                <a:gd name="T79" fmla="*/ 85 h 1474"/>
                <a:gd name="T80" fmla="*/ 936 w 1191"/>
                <a:gd name="T81" fmla="*/ 56 h 1474"/>
                <a:gd name="T82" fmla="*/ 1021 w 1191"/>
                <a:gd name="T83" fmla="*/ 28 h 1474"/>
                <a:gd name="T84" fmla="*/ 1049 w 1191"/>
                <a:gd name="T85" fmla="*/ 56 h 1474"/>
                <a:gd name="T86" fmla="*/ 1106 w 1191"/>
                <a:gd name="T87" fmla="*/ 0 h 1474"/>
                <a:gd name="T88" fmla="*/ 1134 w 1191"/>
                <a:gd name="T89" fmla="*/ 113 h 1474"/>
                <a:gd name="T90" fmla="*/ 1191 w 1191"/>
                <a:gd name="T91" fmla="*/ 170 h 1474"/>
                <a:gd name="T92" fmla="*/ 1134 w 1191"/>
                <a:gd name="T93" fmla="*/ 255 h 1474"/>
                <a:gd name="T94" fmla="*/ 1078 w 1191"/>
                <a:gd name="T95" fmla="*/ 255 h 1474"/>
                <a:gd name="T96" fmla="*/ 1049 w 1191"/>
                <a:gd name="T97" fmla="*/ 312 h 1474"/>
                <a:gd name="T98" fmla="*/ 1078 w 1191"/>
                <a:gd name="T99" fmla="*/ 36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91" h="1474">
                  <a:moveTo>
                    <a:pt x="1078" y="368"/>
                  </a:moveTo>
                  <a:lnTo>
                    <a:pt x="1134" y="425"/>
                  </a:lnTo>
                  <a:lnTo>
                    <a:pt x="1134" y="567"/>
                  </a:lnTo>
                  <a:lnTo>
                    <a:pt x="1049" y="595"/>
                  </a:lnTo>
                  <a:lnTo>
                    <a:pt x="1106" y="652"/>
                  </a:lnTo>
                  <a:lnTo>
                    <a:pt x="993" y="652"/>
                  </a:lnTo>
                  <a:lnTo>
                    <a:pt x="993" y="680"/>
                  </a:lnTo>
                  <a:lnTo>
                    <a:pt x="823" y="737"/>
                  </a:lnTo>
                  <a:lnTo>
                    <a:pt x="851" y="850"/>
                  </a:lnTo>
                  <a:lnTo>
                    <a:pt x="908" y="907"/>
                  </a:lnTo>
                  <a:lnTo>
                    <a:pt x="823" y="1247"/>
                  </a:lnTo>
                  <a:lnTo>
                    <a:pt x="879" y="1276"/>
                  </a:lnTo>
                  <a:lnTo>
                    <a:pt x="851" y="1332"/>
                  </a:lnTo>
                  <a:lnTo>
                    <a:pt x="879" y="1417"/>
                  </a:lnTo>
                  <a:lnTo>
                    <a:pt x="851" y="1474"/>
                  </a:lnTo>
                  <a:lnTo>
                    <a:pt x="766" y="1361"/>
                  </a:lnTo>
                  <a:lnTo>
                    <a:pt x="738" y="1276"/>
                  </a:lnTo>
                  <a:lnTo>
                    <a:pt x="652" y="1304"/>
                  </a:lnTo>
                  <a:lnTo>
                    <a:pt x="567" y="1276"/>
                  </a:lnTo>
                  <a:lnTo>
                    <a:pt x="482" y="992"/>
                  </a:lnTo>
                  <a:lnTo>
                    <a:pt x="369" y="964"/>
                  </a:lnTo>
                  <a:lnTo>
                    <a:pt x="142" y="850"/>
                  </a:lnTo>
                  <a:lnTo>
                    <a:pt x="57" y="709"/>
                  </a:lnTo>
                  <a:lnTo>
                    <a:pt x="0" y="680"/>
                  </a:lnTo>
                  <a:lnTo>
                    <a:pt x="29" y="567"/>
                  </a:lnTo>
                  <a:lnTo>
                    <a:pt x="57" y="510"/>
                  </a:lnTo>
                  <a:lnTo>
                    <a:pt x="199" y="510"/>
                  </a:lnTo>
                  <a:lnTo>
                    <a:pt x="256" y="538"/>
                  </a:lnTo>
                  <a:lnTo>
                    <a:pt x="312" y="510"/>
                  </a:lnTo>
                  <a:lnTo>
                    <a:pt x="341" y="538"/>
                  </a:lnTo>
                  <a:lnTo>
                    <a:pt x="426" y="453"/>
                  </a:lnTo>
                  <a:lnTo>
                    <a:pt x="482" y="482"/>
                  </a:lnTo>
                  <a:lnTo>
                    <a:pt x="539" y="368"/>
                  </a:lnTo>
                  <a:lnTo>
                    <a:pt x="482" y="312"/>
                  </a:lnTo>
                  <a:lnTo>
                    <a:pt x="567" y="283"/>
                  </a:lnTo>
                  <a:lnTo>
                    <a:pt x="596" y="227"/>
                  </a:lnTo>
                  <a:lnTo>
                    <a:pt x="681" y="170"/>
                  </a:lnTo>
                  <a:lnTo>
                    <a:pt x="766" y="198"/>
                  </a:lnTo>
                  <a:lnTo>
                    <a:pt x="794" y="113"/>
                  </a:lnTo>
                  <a:lnTo>
                    <a:pt x="936" y="85"/>
                  </a:lnTo>
                  <a:lnTo>
                    <a:pt x="936" y="56"/>
                  </a:lnTo>
                  <a:lnTo>
                    <a:pt x="1021" y="28"/>
                  </a:lnTo>
                  <a:lnTo>
                    <a:pt x="1049" y="56"/>
                  </a:lnTo>
                  <a:lnTo>
                    <a:pt x="1106" y="0"/>
                  </a:lnTo>
                  <a:lnTo>
                    <a:pt x="1134" y="113"/>
                  </a:lnTo>
                  <a:lnTo>
                    <a:pt x="1191" y="170"/>
                  </a:lnTo>
                  <a:lnTo>
                    <a:pt x="1134" y="255"/>
                  </a:lnTo>
                  <a:lnTo>
                    <a:pt x="1078" y="255"/>
                  </a:lnTo>
                  <a:lnTo>
                    <a:pt x="1049" y="312"/>
                  </a:lnTo>
                  <a:lnTo>
                    <a:pt x="1078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1266" y="3862"/>
              <a:ext cx="1475" cy="1502"/>
            </a:xfrm>
            <a:custGeom>
              <a:avLst/>
              <a:gdLst>
                <a:gd name="T0" fmla="*/ 369 w 1475"/>
                <a:gd name="T1" fmla="*/ 1474 h 1502"/>
                <a:gd name="T2" fmla="*/ 426 w 1475"/>
                <a:gd name="T3" fmla="*/ 1502 h 1502"/>
                <a:gd name="T4" fmla="*/ 482 w 1475"/>
                <a:gd name="T5" fmla="*/ 1474 h 1502"/>
                <a:gd name="T6" fmla="*/ 511 w 1475"/>
                <a:gd name="T7" fmla="*/ 1502 h 1502"/>
                <a:gd name="T8" fmla="*/ 596 w 1475"/>
                <a:gd name="T9" fmla="*/ 1417 h 1502"/>
                <a:gd name="T10" fmla="*/ 652 w 1475"/>
                <a:gd name="T11" fmla="*/ 1446 h 1502"/>
                <a:gd name="T12" fmla="*/ 709 w 1475"/>
                <a:gd name="T13" fmla="*/ 1332 h 1502"/>
                <a:gd name="T14" fmla="*/ 652 w 1475"/>
                <a:gd name="T15" fmla="*/ 1276 h 1502"/>
                <a:gd name="T16" fmla="*/ 737 w 1475"/>
                <a:gd name="T17" fmla="*/ 1247 h 1502"/>
                <a:gd name="T18" fmla="*/ 766 w 1475"/>
                <a:gd name="T19" fmla="*/ 1191 h 1502"/>
                <a:gd name="T20" fmla="*/ 851 w 1475"/>
                <a:gd name="T21" fmla="*/ 1134 h 1502"/>
                <a:gd name="T22" fmla="*/ 936 w 1475"/>
                <a:gd name="T23" fmla="*/ 1162 h 1502"/>
                <a:gd name="T24" fmla="*/ 964 w 1475"/>
                <a:gd name="T25" fmla="*/ 1077 h 1502"/>
                <a:gd name="T26" fmla="*/ 1106 w 1475"/>
                <a:gd name="T27" fmla="*/ 1049 h 1502"/>
                <a:gd name="T28" fmla="*/ 1106 w 1475"/>
                <a:gd name="T29" fmla="*/ 1020 h 1502"/>
                <a:gd name="T30" fmla="*/ 1191 w 1475"/>
                <a:gd name="T31" fmla="*/ 992 h 1502"/>
                <a:gd name="T32" fmla="*/ 1219 w 1475"/>
                <a:gd name="T33" fmla="*/ 1020 h 1502"/>
                <a:gd name="T34" fmla="*/ 1276 w 1475"/>
                <a:gd name="T35" fmla="*/ 964 h 1502"/>
                <a:gd name="T36" fmla="*/ 1219 w 1475"/>
                <a:gd name="T37" fmla="*/ 879 h 1502"/>
                <a:gd name="T38" fmla="*/ 1304 w 1475"/>
                <a:gd name="T39" fmla="*/ 850 h 1502"/>
                <a:gd name="T40" fmla="*/ 1361 w 1475"/>
                <a:gd name="T41" fmla="*/ 709 h 1502"/>
                <a:gd name="T42" fmla="*/ 1418 w 1475"/>
                <a:gd name="T43" fmla="*/ 652 h 1502"/>
                <a:gd name="T44" fmla="*/ 1361 w 1475"/>
                <a:gd name="T45" fmla="*/ 567 h 1502"/>
                <a:gd name="T46" fmla="*/ 1446 w 1475"/>
                <a:gd name="T47" fmla="*/ 482 h 1502"/>
                <a:gd name="T48" fmla="*/ 1475 w 1475"/>
                <a:gd name="T49" fmla="*/ 425 h 1502"/>
                <a:gd name="T50" fmla="*/ 1389 w 1475"/>
                <a:gd name="T51" fmla="*/ 368 h 1502"/>
                <a:gd name="T52" fmla="*/ 1333 w 1475"/>
                <a:gd name="T53" fmla="*/ 397 h 1502"/>
                <a:gd name="T54" fmla="*/ 1163 w 1475"/>
                <a:gd name="T55" fmla="*/ 340 h 1502"/>
                <a:gd name="T56" fmla="*/ 1106 w 1475"/>
                <a:gd name="T57" fmla="*/ 397 h 1502"/>
                <a:gd name="T58" fmla="*/ 1078 w 1475"/>
                <a:gd name="T59" fmla="*/ 368 h 1502"/>
                <a:gd name="T60" fmla="*/ 1049 w 1475"/>
                <a:gd name="T61" fmla="*/ 283 h 1502"/>
                <a:gd name="T62" fmla="*/ 908 w 1475"/>
                <a:gd name="T63" fmla="*/ 283 h 1502"/>
                <a:gd name="T64" fmla="*/ 851 w 1475"/>
                <a:gd name="T65" fmla="*/ 198 h 1502"/>
                <a:gd name="T66" fmla="*/ 908 w 1475"/>
                <a:gd name="T67" fmla="*/ 142 h 1502"/>
                <a:gd name="T68" fmla="*/ 879 w 1475"/>
                <a:gd name="T69" fmla="*/ 85 h 1502"/>
                <a:gd name="T70" fmla="*/ 908 w 1475"/>
                <a:gd name="T71" fmla="*/ 0 h 1502"/>
                <a:gd name="T72" fmla="*/ 652 w 1475"/>
                <a:gd name="T73" fmla="*/ 57 h 1502"/>
                <a:gd name="T74" fmla="*/ 539 w 1475"/>
                <a:gd name="T75" fmla="*/ 113 h 1502"/>
                <a:gd name="T76" fmla="*/ 539 w 1475"/>
                <a:gd name="T77" fmla="*/ 198 h 1502"/>
                <a:gd name="T78" fmla="*/ 482 w 1475"/>
                <a:gd name="T79" fmla="*/ 227 h 1502"/>
                <a:gd name="T80" fmla="*/ 397 w 1475"/>
                <a:gd name="T81" fmla="*/ 227 h 1502"/>
                <a:gd name="T82" fmla="*/ 312 w 1475"/>
                <a:gd name="T83" fmla="*/ 283 h 1502"/>
                <a:gd name="T84" fmla="*/ 227 w 1475"/>
                <a:gd name="T85" fmla="*/ 482 h 1502"/>
                <a:gd name="T86" fmla="*/ 29 w 1475"/>
                <a:gd name="T87" fmla="*/ 482 h 1502"/>
                <a:gd name="T88" fmla="*/ 0 w 1475"/>
                <a:gd name="T89" fmla="*/ 539 h 1502"/>
                <a:gd name="T90" fmla="*/ 29 w 1475"/>
                <a:gd name="T91" fmla="*/ 624 h 1502"/>
                <a:gd name="T92" fmla="*/ 0 w 1475"/>
                <a:gd name="T93" fmla="*/ 737 h 1502"/>
                <a:gd name="T94" fmla="*/ 85 w 1475"/>
                <a:gd name="T95" fmla="*/ 737 h 1502"/>
                <a:gd name="T96" fmla="*/ 85 w 1475"/>
                <a:gd name="T97" fmla="*/ 822 h 1502"/>
                <a:gd name="T98" fmla="*/ 114 w 1475"/>
                <a:gd name="T99" fmla="*/ 879 h 1502"/>
                <a:gd name="T100" fmla="*/ 114 w 1475"/>
                <a:gd name="T101" fmla="*/ 964 h 1502"/>
                <a:gd name="T102" fmla="*/ 199 w 1475"/>
                <a:gd name="T103" fmla="*/ 935 h 1502"/>
                <a:gd name="T104" fmla="*/ 255 w 1475"/>
                <a:gd name="T105" fmla="*/ 1020 h 1502"/>
                <a:gd name="T106" fmla="*/ 341 w 1475"/>
                <a:gd name="T107" fmla="*/ 1191 h 1502"/>
                <a:gd name="T108" fmla="*/ 369 w 1475"/>
                <a:gd name="T109" fmla="*/ 1304 h 1502"/>
                <a:gd name="T110" fmla="*/ 397 w 1475"/>
                <a:gd name="T111" fmla="*/ 1332 h 1502"/>
                <a:gd name="T112" fmla="*/ 369 w 1475"/>
                <a:gd name="T113" fmla="*/ 1474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75" h="1502">
                  <a:moveTo>
                    <a:pt x="369" y="1474"/>
                  </a:moveTo>
                  <a:lnTo>
                    <a:pt x="426" y="1502"/>
                  </a:lnTo>
                  <a:lnTo>
                    <a:pt x="482" y="1474"/>
                  </a:lnTo>
                  <a:lnTo>
                    <a:pt x="511" y="1502"/>
                  </a:lnTo>
                  <a:lnTo>
                    <a:pt x="596" y="1417"/>
                  </a:lnTo>
                  <a:lnTo>
                    <a:pt x="652" y="1446"/>
                  </a:lnTo>
                  <a:lnTo>
                    <a:pt x="709" y="1332"/>
                  </a:lnTo>
                  <a:lnTo>
                    <a:pt x="652" y="1276"/>
                  </a:lnTo>
                  <a:lnTo>
                    <a:pt x="737" y="1247"/>
                  </a:lnTo>
                  <a:lnTo>
                    <a:pt x="766" y="1191"/>
                  </a:lnTo>
                  <a:lnTo>
                    <a:pt x="851" y="1134"/>
                  </a:lnTo>
                  <a:lnTo>
                    <a:pt x="936" y="1162"/>
                  </a:lnTo>
                  <a:lnTo>
                    <a:pt x="964" y="1077"/>
                  </a:lnTo>
                  <a:lnTo>
                    <a:pt x="1106" y="1049"/>
                  </a:lnTo>
                  <a:lnTo>
                    <a:pt x="1106" y="1020"/>
                  </a:lnTo>
                  <a:lnTo>
                    <a:pt x="1191" y="992"/>
                  </a:lnTo>
                  <a:lnTo>
                    <a:pt x="1219" y="1020"/>
                  </a:lnTo>
                  <a:lnTo>
                    <a:pt x="1276" y="964"/>
                  </a:lnTo>
                  <a:lnTo>
                    <a:pt x="1219" y="879"/>
                  </a:lnTo>
                  <a:lnTo>
                    <a:pt x="1304" y="850"/>
                  </a:lnTo>
                  <a:lnTo>
                    <a:pt x="1361" y="709"/>
                  </a:lnTo>
                  <a:lnTo>
                    <a:pt x="1418" y="652"/>
                  </a:lnTo>
                  <a:lnTo>
                    <a:pt x="1361" y="567"/>
                  </a:lnTo>
                  <a:lnTo>
                    <a:pt x="1446" y="482"/>
                  </a:lnTo>
                  <a:lnTo>
                    <a:pt x="1475" y="425"/>
                  </a:lnTo>
                  <a:lnTo>
                    <a:pt x="1389" y="368"/>
                  </a:lnTo>
                  <a:lnTo>
                    <a:pt x="1333" y="397"/>
                  </a:lnTo>
                  <a:lnTo>
                    <a:pt x="1163" y="340"/>
                  </a:lnTo>
                  <a:lnTo>
                    <a:pt x="1106" y="397"/>
                  </a:lnTo>
                  <a:lnTo>
                    <a:pt x="1078" y="368"/>
                  </a:lnTo>
                  <a:lnTo>
                    <a:pt x="1049" y="283"/>
                  </a:lnTo>
                  <a:lnTo>
                    <a:pt x="908" y="283"/>
                  </a:lnTo>
                  <a:lnTo>
                    <a:pt x="851" y="198"/>
                  </a:lnTo>
                  <a:lnTo>
                    <a:pt x="908" y="142"/>
                  </a:lnTo>
                  <a:lnTo>
                    <a:pt x="879" y="85"/>
                  </a:lnTo>
                  <a:lnTo>
                    <a:pt x="908" y="0"/>
                  </a:lnTo>
                  <a:lnTo>
                    <a:pt x="652" y="57"/>
                  </a:lnTo>
                  <a:lnTo>
                    <a:pt x="539" y="113"/>
                  </a:lnTo>
                  <a:lnTo>
                    <a:pt x="539" y="198"/>
                  </a:lnTo>
                  <a:lnTo>
                    <a:pt x="482" y="227"/>
                  </a:lnTo>
                  <a:lnTo>
                    <a:pt x="397" y="227"/>
                  </a:lnTo>
                  <a:lnTo>
                    <a:pt x="312" y="283"/>
                  </a:lnTo>
                  <a:lnTo>
                    <a:pt x="227" y="482"/>
                  </a:lnTo>
                  <a:lnTo>
                    <a:pt x="29" y="482"/>
                  </a:lnTo>
                  <a:lnTo>
                    <a:pt x="0" y="539"/>
                  </a:lnTo>
                  <a:lnTo>
                    <a:pt x="29" y="624"/>
                  </a:lnTo>
                  <a:lnTo>
                    <a:pt x="0" y="737"/>
                  </a:lnTo>
                  <a:lnTo>
                    <a:pt x="85" y="737"/>
                  </a:lnTo>
                  <a:lnTo>
                    <a:pt x="85" y="822"/>
                  </a:lnTo>
                  <a:lnTo>
                    <a:pt x="114" y="879"/>
                  </a:lnTo>
                  <a:lnTo>
                    <a:pt x="114" y="964"/>
                  </a:lnTo>
                  <a:lnTo>
                    <a:pt x="199" y="935"/>
                  </a:lnTo>
                  <a:lnTo>
                    <a:pt x="255" y="1020"/>
                  </a:lnTo>
                  <a:lnTo>
                    <a:pt x="341" y="1191"/>
                  </a:lnTo>
                  <a:lnTo>
                    <a:pt x="369" y="1304"/>
                  </a:lnTo>
                  <a:lnTo>
                    <a:pt x="397" y="1332"/>
                  </a:lnTo>
                  <a:lnTo>
                    <a:pt x="369" y="147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117" y="3380"/>
              <a:ext cx="1162" cy="907"/>
            </a:xfrm>
            <a:custGeom>
              <a:avLst/>
              <a:gdLst>
                <a:gd name="T0" fmla="*/ 624 w 1162"/>
                <a:gd name="T1" fmla="*/ 907 h 907"/>
                <a:gd name="T2" fmla="*/ 538 w 1162"/>
                <a:gd name="T3" fmla="*/ 850 h 907"/>
                <a:gd name="T4" fmla="*/ 482 w 1162"/>
                <a:gd name="T5" fmla="*/ 879 h 907"/>
                <a:gd name="T6" fmla="*/ 312 w 1162"/>
                <a:gd name="T7" fmla="*/ 822 h 907"/>
                <a:gd name="T8" fmla="*/ 255 w 1162"/>
                <a:gd name="T9" fmla="*/ 879 h 907"/>
                <a:gd name="T10" fmla="*/ 227 w 1162"/>
                <a:gd name="T11" fmla="*/ 850 h 907"/>
                <a:gd name="T12" fmla="*/ 198 w 1162"/>
                <a:gd name="T13" fmla="*/ 765 h 907"/>
                <a:gd name="T14" fmla="*/ 57 w 1162"/>
                <a:gd name="T15" fmla="*/ 765 h 907"/>
                <a:gd name="T16" fmla="*/ 0 w 1162"/>
                <a:gd name="T17" fmla="*/ 680 h 907"/>
                <a:gd name="T18" fmla="*/ 57 w 1162"/>
                <a:gd name="T19" fmla="*/ 624 h 907"/>
                <a:gd name="T20" fmla="*/ 28 w 1162"/>
                <a:gd name="T21" fmla="*/ 567 h 907"/>
                <a:gd name="T22" fmla="*/ 57 w 1162"/>
                <a:gd name="T23" fmla="*/ 482 h 907"/>
                <a:gd name="T24" fmla="*/ 113 w 1162"/>
                <a:gd name="T25" fmla="*/ 510 h 907"/>
                <a:gd name="T26" fmla="*/ 255 w 1162"/>
                <a:gd name="T27" fmla="*/ 454 h 907"/>
                <a:gd name="T28" fmla="*/ 312 w 1162"/>
                <a:gd name="T29" fmla="*/ 369 h 907"/>
                <a:gd name="T30" fmla="*/ 453 w 1162"/>
                <a:gd name="T31" fmla="*/ 340 h 907"/>
                <a:gd name="T32" fmla="*/ 482 w 1162"/>
                <a:gd name="T33" fmla="*/ 255 h 907"/>
                <a:gd name="T34" fmla="*/ 595 w 1162"/>
                <a:gd name="T35" fmla="*/ 227 h 907"/>
                <a:gd name="T36" fmla="*/ 765 w 1162"/>
                <a:gd name="T37" fmla="*/ 0 h 907"/>
                <a:gd name="T38" fmla="*/ 879 w 1162"/>
                <a:gd name="T39" fmla="*/ 28 h 907"/>
                <a:gd name="T40" fmla="*/ 879 w 1162"/>
                <a:gd name="T41" fmla="*/ 142 h 907"/>
                <a:gd name="T42" fmla="*/ 822 w 1162"/>
                <a:gd name="T43" fmla="*/ 227 h 907"/>
                <a:gd name="T44" fmla="*/ 964 w 1162"/>
                <a:gd name="T45" fmla="*/ 283 h 907"/>
                <a:gd name="T46" fmla="*/ 992 w 1162"/>
                <a:gd name="T47" fmla="*/ 425 h 907"/>
                <a:gd name="T48" fmla="*/ 1134 w 1162"/>
                <a:gd name="T49" fmla="*/ 482 h 907"/>
                <a:gd name="T50" fmla="*/ 1049 w 1162"/>
                <a:gd name="T51" fmla="*/ 510 h 907"/>
                <a:gd name="T52" fmla="*/ 1162 w 1162"/>
                <a:gd name="T53" fmla="*/ 765 h 907"/>
                <a:gd name="T54" fmla="*/ 1134 w 1162"/>
                <a:gd name="T55" fmla="*/ 822 h 907"/>
                <a:gd name="T56" fmla="*/ 1049 w 1162"/>
                <a:gd name="T57" fmla="*/ 794 h 907"/>
                <a:gd name="T58" fmla="*/ 992 w 1162"/>
                <a:gd name="T59" fmla="*/ 737 h 907"/>
                <a:gd name="T60" fmla="*/ 907 w 1162"/>
                <a:gd name="T61" fmla="*/ 822 h 907"/>
                <a:gd name="T62" fmla="*/ 850 w 1162"/>
                <a:gd name="T63" fmla="*/ 822 h 907"/>
                <a:gd name="T64" fmla="*/ 765 w 1162"/>
                <a:gd name="T65" fmla="*/ 879 h 907"/>
                <a:gd name="T66" fmla="*/ 709 w 1162"/>
                <a:gd name="T67" fmla="*/ 907 h 907"/>
                <a:gd name="T68" fmla="*/ 680 w 1162"/>
                <a:gd name="T69" fmla="*/ 850 h 907"/>
                <a:gd name="T70" fmla="*/ 624 w 1162"/>
                <a:gd name="T7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62" h="907">
                  <a:moveTo>
                    <a:pt x="624" y="907"/>
                  </a:moveTo>
                  <a:lnTo>
                    <a:pt x="538" y="850"/>
                  </a:lnTo>
                  <a:lnTo>
                    <a:pt x="482" y="879"/>
                  </a:lnTo>
                  <a:lnTo>
                    <a:pt x="312" y="822"/>
                  </a:lnTo>
                  <a:lnTo>
                    <a:pt x="255" y="879"/>
                  </a:lnTo>
                  <a:lnTo>
                    <a:pt x="227" y="850"/>
                  </a:lnTo>
                  <a:lnTo>
                    <a:pt x="198" y="765"/>
                  </a:lnTo>
                  <a:lnTo>
                    <a:pt x="57" y="765"/>
                  </a:lnTo>
                  <a:lnTo>
                    <a:pt x="0" y="680"/>
                  </a:lnTo>
                  <a:lnTo>
                    <a:pt x="57" y="624"/>
                  </a:lnTo>
                  <a:lnTo>
                    <a:pt x="28" y="567"/>
                  </a:lnTo>
                  <a:lnTo>
                    <a:pt x="57" y="482"/>
                  </a:lnTo>
                  <a:lnTo>
                    <a:pt x="113" y="510"/>
                  </a:lnTo>
                  <a:lnTo>
                    <a:pt x="255" y="454"/>
                  </a:lnTo>
                  <a:lnTo>
                    <a:pt x="312" y="369"/>
                  </a:lnTo>
                  <a:lnTo>
                    <a:pt x="453" y="340"/>
                  </a:lnTo>
                  <a:lnTo>
                    <a:pt x="482" y="255"/>
                  </a:lnTo>
                  <a:lnTo>
                    <a:pt x="595" y="227"/>
                  </a:lnTo>
                  <a:lnTo>
                    <a:pt x="765" y="0"/>
                  </a:lnTo>
                  <a:lnTo>
                    <a:pt x="879" y="28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964" y="283"/>
                  </a:lnTo>
                  <a:lnTo>
                    <a:pt x="992" y="425"/>
                  </a:lnTo>
                  <a:lnTo>
                    <a:pt x="1134" y="482"/>
                  </a:lnTo>
                  <a:lnTo>
                    <a:pt x="1049" y="510"/>
                  </a:lnTo>
                  <a:lnTo>
                    <a:pt x="1162" y="765"/>
                  </a:lnTo>
                  <a:lnTo>
                    <a:pt x="1134" y="822"/>
                  </a:lnTo>
                  <a:lnTo>
                    <a:pt x="1049" y="794"/>
                  </a:lnTo>
                  <a:lnTo>
                    <a:pt x="992" y="737"/>
                  </a:lnTo>
                  <a:lnTo>
                    <a:pt x="907" y="822"/>
                  </a:lnTo>
                  <a:lnTo>
                    <a:pt x="850" y="822"/>
                  </a:lnTo>
                  <a:lnTo>
                    <a:pt x="765" y="879"/>
                  </a:lnTo>
                  <a:lnTo>
                    <a:pt x="709" y="907"/>
                  </a:lnTo>
                  <a:lnTo>
                    <a:pt x="680" y="850"/>
                  </a:lnTo>
                  <a:lnTo>
                    <a:pt x="624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2627" y="4230"/>
              <a:ext cx="340" cy="369"/>
            </a:xfrm>
            <a:custGeom>
              <a:avLst/>
              <a:gdLst>
                <a:gd name="T0" fmla="*/ 199 w 340"/>
                <a:gd name="T1" fmla="*/ 57 h 369"/>
                <a:gd name="T2" fmla="*/ 170 w 340"/>
                <a:gd name="T3" fmla="*/ 0 h 369"/>
                <a:gd name="T4" fmla="*/ 114 w 340"/>
                <a:gd name="T5" fmla="*/ 57 h 369"/>
                <a:gd name="T6" fmla="*/ 85 w 340"/>
                <a:gd name="T7" fmla="*/ 114 h 369"/>
                <a:gd name="T8" fmla="*/ 0 w 340"/>
                <a:gd name="T9" fmla="*/ 199 h 369"/>
                <a:gd name="T10" fmla="*/ 57 w 340"/>
                <a:gd name="T11" fmla="*/ 284 h 369"/>
                <a:gd name="T12" fmla="*/ 85 w 340"/>
                <a:gd name="T13" fmla="*/ 341 h 369"/>
                <a:gd name="T14" fmla="*/ 142 w 340"/>
                <a:gd name="T15" fmla="*/ 284 h 369"/>
                <a:gd name="T16" fmla="*/ 170 w 340"/>
                <a:gd name="T17" fmla="*/ 369 h 369"/>
                <a:gd name="T18" fmla="*/ 255 w 340"/>
                <a:gd name="T19" fmla="*/ 369 h 369"/>
                <a:gd name="T20" fmla="*/ 284 w 340"/>
                <a:gd name="T21" fmla="*/ 341 h 369"/>
                <a:gd name="T22" fmla="*/ 255 w 340"/>
                <a:gd name="T23" fmla="*/ 284 h 369"/>
                <a:gd name="T24" fmla="*/ 340 w 340"/>
                <a:gd name="T25" fmla="*/ 256 h 369"/>
                <a:gd name="T26" fmla="*/ 340 w 340"/>
                <a:gd name="T27" fmla="*/ 171 h 369"/>
                <a:gd name="T28" fmla="*/ 227 w 340"/>
                <a:gd name="T29" fmla="*/ 85 h 369"/>
                <a:gd name="T30" fmla="*/ 199 w 340"/>
                <a:gd name="T31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69">
                  <a:moveTo>
                    <a:pt x="199" y="57"/>
                  </a:moveTo>
                  <a:lnTo>
                    <a:pt x="170" y="0"/>
                  </a:lnTo>
                  <a:lnTo>
                    <a:pt x="114" y="57"/>
                  </a:lnTo>
                  <a:lnTo>
                    <a:pt x="85" y="114"/>
                  </a:lnTo>
                  <a:lnTo>
                    <a:pt x="0" y="199"/>
                  </a:lnTo>
                  <a:lnTo>
                    <a:pt x="57" y="284"/>
                  </a:lnTo>
                  <a:lnTo>
                    <a:pt x="85" y="341"/>
                  </a:lnTo>
                  <a:lnTo>
                    <a:pt x="142" y="284"/>
                  </a:lnTo>
                  <a:lnTo>
                    <a:pt x="170" y="369"/>
                  </a:lnTo>
                  <a:lnTo>
                    <a:pt x="255" y="369"/>
                  </a:lnTo>
                  <a:lnTo>
                    <a:pt x="284" y="341"/>
                  </a:lnTo>
                  <a:lnTo>
                    <a:pt x="255" y="284"/>
                  </a:lnTo>
                  <a:lnTo>
                    <a:pt x="340" y="256"/>
                  </a:lnTo>
                  <a:lnTo>
                    <a:pt x="340" y="171"/>
                  </a:lnTo>
                  <a:lnTo>
                    <a:pt x="227" y="85"/>
                  </a:lnTo>
                  <a:lnTo>
                    <a:pt x="199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2826" y="4117"/>
              <a:ext cx="595" cy="567"/>
            </a:xfrm>
            <a:custGeom>
              <a:avLst/>
              <a:gdLst>
                <a:gd name="T0" fmla="*/ 0 w 595"/>
                <a:gd name="T1" fmla="*/ 170 h 567"/>
                <a:gd name="T2" fmla="*/ 28 w 595"/>
                <a:gd name="T3" fmla="*/ 198 h 567"/>
                <a:gd name="T4" fmla="*/ 141 w 595"/>
                <a:gd name="T5" fmla="*/ 284 h 567"/>
                <a:gd name="T6" fmla="*/ 141 w 595"/>
                <a:gd name="T7" fmla="*/ 397 h 567"/>
                <a:gd name="T8" fmla="*/ 198 w 595"/>
                <a:gd name="T9" fmla="*/ 425 h 567"/>
                <a:gd name="T10" fmla="*/ 141 w 595"/>
                <a:gd name="T11" fmla="*/ 510 h 567"/>
                <a:gd name="T12" fmla="*/ 311 w 595"/>
                <a:gd name="T13" fmla="*/ 567 h 567"/>
                <a:gd name="T14" fmla="*/ 368 w 595"/>
                <a:gd name="T15" fmla="*/ 539 h 567"/>
                <a:gd name="T16" fmla="*/ 368 w 595"/>
                <a:gd name="T17" fmla="*/ 454 h 567"/>
                <a:gd name="T18" fmla="*/ 396 w 595"/>
                <a:gd name="T19" fmla="*/ 454 h 567"/>
                <a:gd name="T20" fmla="*/ 425 w 595"/>
                <a:gd name="T21" fmla="*/ 454 h 567"/>
                <a:gd name="T22" fmla="*/ 510 w 595"/>
                <a:gd name="T23" fmla="*/ 425 h 567"/>
                <a:gd name="T24" fmla="*/ 538 w 595"/>
                <a:gd name="T25" fmla="*/ 425 h 567"/>
                <a:gd name="T26" fmla="*/ 595 w 595"/>
                <a:gd name="T27" fmla="*/ 425 h 567"/>
                <a:gd name="T28" fmla="*/ 595 w 595"/>
                <a:gd name="T29" fmla="*/ 369 h 567"/>
                <a:gd name="T30" fmla="*/ 510 w 595"/>
                <a:gd name="T31" fmla="*/ 340 h 567"/>
                <a:gd name="T32" fmla="*/ 538 w 595"/>
                <a:gd name="T33" fmla="*/ 284 h 567"/>
                <a:gd name="T34" fmla="*/ 453 w 595"/>
                <a:gd name="T35" fmla="*/ 284 h 567"/>
                <a:gd name="T36" fmla="*/ 425 w 595"/>
                <a:gd name="T37" fmla="*/ 227 h 567"/>
                <a:gd name="T38" fmla="*/ 311 w 595"/>
                <a:gd name="T39" fmla="*/ 198 h 567"/>
                <a:gd name="T40" fmla="*/ 283 w 595"/>
                <a:gd name="T41" fmla="*/ 142 h 567"/>
                <a:gd name="T42" fmla="*/ 340 w 595"/>
                <a:gd name="T43" fmla="*/ 113 h 567"/>
                <a:gd name="T44" fmla="*/ 340 w 595"/>
                <a:gd name="T45" fmla="*/ 57 h 567"/>
                <a:gd name="T46" fmla="*/ 283 w 595"/>
                <a:gd name="T47" fmla="*/ 0 h 567"/>
                <a:gd name="T48" fmla="*/ 198 w 595"/>
                <a:gd name="T49" fmla="*/ 85 h 567"/>
                <a:gd name="T50" fmla="*/ 141 w 595"/>
                <a:gd name="T51" fmla="*/ 85 h 567"/>
                <a:gd name="T52" fmla="*/ 56 w 595"/>
                <a:gd name="T53" fmla="*/ 142 h 567"/>
                <a:gd name="T54" fmla="*/ 0 w 595"/>
                <a:gd name="T55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5" h="567">
                  <a:moveTo>
                    <a:pt x="0" y="170"/>
                  </a:moveTo>
                  <a:lnTo>
                    <a:pt x="28" y="198"/>
                  </a:lnTo>
                  <a:lnTo>
                    <a:pt x="141" y="284"/>
                  </a:lnTo>
                  <a:lnTo>
                    <a:pt x="141" y="397"/>
                  </a:lnTo>
                  <a:lnTo>
                    <a:pt x="198" y="425"/>
                  </a:lnTo>
                  <a:lnTo>
                    <a:pt x="141" y="510"/>
                  </a:lnTo>
                  <a:lnTo>
                    <a:pt x="311" y="567"/>
                  </a:lnTo>
                  <a:lnTo>
                    <a:pt x="368" y="539"/>
                  </a:lnTo>
                  <a:lnTo>
                    <a:pt x="368" y="454"/>
                  </a:lnTo>
                  <a:lnTo>
                    <a:pt x="396" y="454"/>
                  </a:lnTo>
                  <a:lnTo>
                    <a:pt x="425" y="454"/>
                  </a:lnTo>
                  <a:lnTo>
                    <a:pt x="510" y="425"/>
                  </a:lnTo>
                  <a:lnTo>
                    <a:pt x="538" y="425"/>
                  </a:lnTo>
                  <a:lnTo>
                    <a:pt x="595" y="425"/>
                  </a:lnTo>
                  <a:lnTo>
                    <a:pt x="595" y="369"/>
                  </a:lnTo>
                  <a:lnTo>
                    <a:pt x="510" y="340"/>
                  </a:lnTo>
                  <a:lnTo>
                    <a:pt x="538" y="284"/>
                  </a:lnTo>
                  <a:lnTo>
                    <a:pt x="453" y="284"/>
                  </a:lnTo>
                  <a:lnTo>
                    <a:pt x="425" y="227"/>
                  </a:lnTo>
                  <a:lnTo>
                    <a:pt x="311" y="198"/>
                  </a:lnTo>
                  <a:lnTo>
                    <a:pt x="283" y="142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198" y="85"/>
                  </a:lnTo>
                  <a:lnTo>
                    <a:pt x="141" y="85"/>
                  </a:lnTo>
                  <a:lnTo>
                    <a:pt x="56" y="142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2485" y="4486"/>
              <a:ext cx="1163" cy="850"/>
            </a:xfrm>
            <a:custGeom>
              <a:avLst/>
              <a:gdLst>
                <a:gd name="T0" fmla="*/ 936 w 1163"/>
                <a:gd name="T1" fmla="*/ 170 h 850"/>
                <a:gd name="T2" fmla="*/ 879 w 1163"/>
                <a:gd name="T3" fmla="*/ 56 h 850"/>
                <a:gd name="T4" fmla="*/ 851 w 1163"/>
                <a:gd name="T5" fmla="*/ 56 h 850"/>
                <a:gd name="T6" fmla="*/ 766 w 1163"/>
                <a:gd name="T7" fmla="*/ 85 h 850"/>
                <a:gd name="T8" fmla="*/ 709 w 1163"/>
                <a:gd name="T9" fmla="*/ 85 h 850"/>
                <a:gd name="T10" fmla="*/ 709 w 1163"/>
                <a:gd name="T11" fmla="*/ 170 h 850"/>
                <a:gd name="T12" fmla="*/ 652 w 1163"/>
                <a:gd name="T13" fmla="*/ 198 h 850"/>
                <a:gd name="T14" fmla="*/ 482 w 1163"/>
                <a:gd name="T15" fmla="*/ 141 h 850"/>
                <a:gd name="T16" fmla="*/ 539 w 1163"/>
                <a:gd name="T17" fmla="*/ 56 h 850"/>
                <a:gd name="T18" fmla="*/ 482 w 1163"/>
                <a:gd name="T19" fmla="*/ 28 h 850"/>
                <a:gd name="T20" fmla="*/ 482 w 1163"/>
                <a:gd name="T21" fmla="*/ 0 h 850"/>
                <a:gd name="T22" fmla="*/ 397 w 1163"/>
                <a:gd name="T23" fmla="*/ 28 h 850"/>
                <a:gd name="T24" fmla="*/ 426 w 1163"/>
                <a:gd name="T25" fmla="*/ 85 h 850"/>
                <a:gd name="T26" fmla="*/ 397 w 1163"/>
                <a:gd name="T27" fmla="*/ 113 h 850"/>
                <a:gd name="T28" fmla="*/ 312 w 1163"/>
                <a:gd name="T29" fmla="*/ 113 h 850"/>
                <a:gd name="T30" fmla="*/ 284 w 1163"/>
                <a:gd name="T31" fmla="*/ 28 h 850"/>
                <a:gd name="T32" fmla="*/ 227 w 1163"/>
                <a:gd name="T33" fmla="*/ 85 h 850"/>
                <a:gd name="T34" fmla="*/ 199 w 1163"/>
                <a:gd name="T35" fmla="*/ 28 h 850"/>
                <a:gd name="T36" fmla="*/ 142 w 1163"/>
                <a:gd name="T37" fmla="*/ 85 h 850"/>
                <a:gd name="T38" fmla="*/ 85 w 1163"/>
                <a:gd name="T39" fmla="*/ 226 h 850"/>
                <a:gd name="T40" fmla="*/ 0 w 1163"/>
                <a:gd name="T41" fmla="*/ 255 h 850"/>
                <a:gd name="T42" fmla="*/ 57 w 1163"/>
                <a:gd name="T43" fmla="*/ 340 h 850"/>
                <a:gd name="T44" fmla="*/ 85 w 1163"/>
                <a:gd name="T45" fmla="*/ 453 h 850"/>
                <a:gd name="T46" fmla="*/ 142 w 1163"/>
                <a:gd name="T47" fmla="*/ 510 h 850"/>
                <a:gd name="T48" fmla="*/ 85 w 1163"/>
                <a:gd name="T49" fmla="*/ 595 h 850"/>
                <a:gd name="T50" fmla="*/ 29 w 1163"/>
                <a:gd name="T51" fmla="*/ 595 h 850"/>
                <a:gd name="T52" fmla="*/ 0 w 1163"/>
                <a:gd name="T53" fmla="*/ 652 h 850"/>
                <a:gd name="T54" fmla="*/ 29 w 1163"/>
                <a:gd name="T55" fmla="*/ 708 h 850"/>
                <a:gd name="T56" fmla="*/ 227 w 1163"/>
                <a:gd name="T57" fmla="*/ 708 h 850"/>
                <a:gd name="T58" fmla="*/ 284 w 1163"/>
                <a:gd name="T59" fmla="*/ 680 h 850"/>
                <a:gd name="T60" fmla="*/ 341 w 1163"/>
                <a:gd name="T61" fmla="*/ 708 h 850"/>
                <a:gd name="T62" fmla="*/ 369 w 1163"/>
                <a:gd name="T63" fmla="*/ 708 h 850"/>
                <a:gd name="T64" fmla="*/ 369 w 1163"/>
                <a:gd name="T65" fmla="*/ 765 h 850"/>
                <a:gd name="T66" fmla="*/ 426 w 1163"/>
                <a:gd name="T67" fmla="*/ 708 h 850"/>
                <a:gd name="T68" fmla="*/ 454 w 1163"/>
                <a:gd name="T69" fmla="*/ 822 h 850"/>
                <a:gd name="T70" fmla="*/ 567 w 1163"/>
                <a:gd name="T71" fmla="*/ 850 h 850"/>
                <a:gd name="T72" fmla="*/ 709 w 1163"/>
                <a:gd name="T73" fmla="*/ 708 h 850"/>
                <a:gd name="T74" fmla="*/ 908 w 1163"/>
                <a:gd name="T75" fmla="*/ 595 h 850"/>
                <a:gd name="T76" fmla="*/ 879 w 1163"/>
                <a:gd name="T77" fmla="*/ 538 h 850"/>
                <a:gd name="T78" fmla="*/ 1106 w 1163"/>
                <a:gd name="T79" fmla="*/ 396 h 850"/>
                <a:gd name="T80" fmla="*/ 1163 w 1163"/>
                <a:gd name="T81" fmla="*/ 198 h 850"/>
                <a:gd name="T82" fmla="*/ 1106 w 1163"/>
                <a:gd name="T83" fmla="*/ 170 h 850"/>
                <a:gd name="T84" fmla="*/ 936 w 1163"/>
                <a:gd name="T85" fmla="*/ 17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3" h="850">
                  <a:moveTo>
                    <a:pt x="936" y="170"/>
                  </a:moveTo>
                  <a:lnTo>
                    <a:pt x="879" y="56"/>
                  </a:lnTo>
                  <a:lnTo>
                    <a:pt x="851" y="56"/>
                  </a:lnTo>
                  <a:lnTo>
                    <a:pt x="766" y="85"/>
                  </a:lnTo>
                  <a:lnTo>
                    <a:pt x="709" y="85"/>
                  </a:lnTo>
                  <a:lnTo>
                    <a:pt x="709" y="170"/>
                  </a:lnTo>
                  <a:lnTo>
                    <a:pt x="652" y="198"/>
                  </a:lnTo>
                  <a:lnTo>
                    <a:pt x="482" y="141"/>
                  </a:lnTo>
                  <a:lnTo>
                    <a:pt x="539" y="56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397" y="28"/>
                  </a:lnTo>
                  <a:lnTo>
                    <a:pt x="426" y="85"/>
                  </a:lnTo>
                  <a:lnTo>
                    <a:pt x="397" y="113"/>
                  </a:lnTo>
                  <a:lnTo>
                    <a:pt x="312" y="113"/>
                  </a:lnTo>
                  <a:lnTo>
                    <a:pt x="284" y="28"/>
                  </a:lnTo>
                  <a:lnTo>
                    <a:pt x="227" y="85"/>
                  </a:lnTo>
                  <a:lnTo>
                    <a:pt x="199" y="28"/>
                  </a:lnTo>
                  <a:lnTo>
                    <a:pt x="142" y="85"/>
                  </a:lnTo>
                  <a:lnTo>
                    <a:pt x="85" y="226"/>
                  </a:lnTo>
                  <a:lnTo>
                    <a:pt x="0" y="255"/>
                  </a:lnTo>
                  <a:lnTo>
                    <a:pt x="57" y="340"/>
                  </a:lnTo>
                  <a:lnTo>
                    <a:pt x="85" y="453"/>
                  </a:lnTo>
                  <a:lnTo>
                    <a:pt x="142" y="510"/>
                  </a:lnTo>
                  <a:lnTo>
                    <a:pt x="85" y="595"/>
                  </a:lnTo>
                  <a:lnTo>
                    <a:pt x="29" y="595"/>
                  </a:lnTo>
                  <a:lnTo>
                    <a:pt x="0" y="652"/>
                  </a:lnTo>
                  <a:lnTo>
                    <a:pt x="29" y="708"/>
                  </a:lnTo>
                  <a:lnTo>
                    <a:pt x="227" y="708"/>
                  </a:lnTo>
                  <a:lnTo>
                    <a:pt x="284" y="680"/>
                  </a:lnTo>
                  <a:lnTo>
                    <a:pt x="341" y="708"/>
                  </a:lnTo>
                  <a:lnTo>
                    <a:pt x="369" y="708"/>
                  </a:lnTo>
                  <a:lnTo>
                    <a:pt x="369" y="765"/>
                  </a:lnTo>
                  <a:lnTo>
                    <a:pt x="426" y="708"/>
                  </a:lnTo>
                  <a:lnTo>
                    <a:pt x="454" y="822"/>
                  </a:lnTo>
                  <a:lnTo>
                    <a:pt x="567" y="850"/>
                  </a:lnTo>
                  <a:lnTo>
                    <a:pt x="709" y="708"/>
                  </a:lnTo>
                  <a:lnTo>
                    <a:pt x="908" y="595"/>
                  </a:lnTo>
                  <a:lnTo>
                    <a:pt x="879" y="538"/>
                  </a:lnTo>
                  <a:lnTo>
                    <a:pt x="1106" y="396"/>
                  </a:lnTo>
                  <a:lnTo>
                    <a:pt x="1163" y="198"/>
                  </a:lnTo>
                  <a:lnTo>
                    <a:pt x="1106" y="170"/>
                  </a:lnTo>
                  <a:lnTo>
                    <a:pt x="936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3960" y="2473"/>
              <a:ext cx="1020" cy="1757"/>
            </a:xfrm>
            <a:custGeom>
              <a:avLst/>
              <a:gdLst>
                <a:gd name="T0" fmla="*/ 481 w 1020"/>
                <a:gd name="T1" fmla="*/ 0 h 1757"/>
                <a:gd name="T2" fmla="*/ 425 w 1020"/>
                <a:gd name="T3" fmla="*/ 28 h 1757"/>
                <a:gd name="T4" fmla="*/ 396 w 1020"/>
                <a:gd name="T5" fmla="*/ 170 h 1757"/>
                <a:gd name="T6" fmla="*/ 226 w 1020"/>
                <a:gd name="T7" fmla="*/ 283 h 1757"/>
                <a:gd name="T8" fmla="*/ 170 w 1020"/>
                <a:gd name="T9" fmla="*/ 340 h 1757"/>
                <a:gd name="T10" fmla="*/ 28 w 1020"/>
                <a:gd name="T11" fmla="*/ 340 h 1757"/>
                <a:gd name="T12" fmla="*/ 0 w 1020"/>
                <a:gd name="T13" fmla="*/ 425 h 1757"/>
                <a:gd name="T14" fmla="*/ 0 w 1020"/>
                <a:gd name="T15" fmla="*/ 538 h 1757"/>
                <a:gd name="T16" fmla="*/ 113 w 1020"/>
                <a:gd name="T17" fmla="*/ 538 h 1757"/>
                <a:gd name="T18" fmla="*/ 141 w 1020"/>
                <a:gd name="T19" fmla="*/ 623 h 1757"/>
                <a:gd name="T20" fmla="*/ 113 w 1020"/>
                <a:gd name="T21" fmla="*/ 652 h 1757"/>
                <a:gd name="T22" fmla="*/ 198 w 1020"/>
                <a:gd name="T23" fmla="*/ 709 h 1757"/>
                <a:gd name="T24" fmla="*/ 198 w 1020"/>
                <a:gd name="T25" fmla="*/ 765 h 1757"/>
                <a:gd name="T26" fmla="*/ 226 w 1020"/>
                <a:gd name="T27" fmla="*/ 850 h 1757"/>
                <a:gd name="T28" fmla="*/ 283 w 1020"/>
                <a:gd name="T29" fmla="*/ 737 h 1757"/>
                <a:gd name="T30" fmla="*/ 368 w 1020"/>
                <a:gd name="T31" fmla="*/ 709 h 1757"/>
                <a:gd name="T32" fmla="*/ 425 w 1020"/>
                <a:gd name="T33" fmla="*/ 765 h 1757"/>
                <a:gd name="T34" fmla="*/ 425 w 1020"/>
                <a:gd name="T35" fmla="*/ 1020 h 1757"/>
                <a:gd name="T36" fmla="*/ 510 w 1020"/>
                <a:gd name="T37" fmla="*/ 1276 h 1757"/>
                <a:gd name="T38" fmla="*/ 425 w 1020"/>
                <a:gd name="T39" fmla="*/ 1276 h 1757"/>
                <a:gd name="T40" fmla="*/ 481 w 1020"/>
                <a:gd name="T41" fmla="*/ 1474 h 1757"/>
                <a:gd name="T42" fmla="*/ 481 w 1020"/>
                <a:gd name="T43" fmla="*/ 1672 h 1757"/>
                <a:gd name="T44" fmla="*/ 538 w 1020"/>
                <a:gd name="T45" fmla="*/ 1672 h 1757"/>
                <a:gd name="T46" fmla="*/ 595 w 1020"/>
                <a:gd name="T47" fmla="*/ 1616 h 1757"/>
                <a:gd name="T48" fmla="*/ 652 w 1020"/>
                <a:gd name="T49" fmla="*/ 1616 h 1757"/>
                <a:gd name="T50" fmla="*/ 680 w 1020"/>
                <a:gd name="T51" fmla="*/ 1616 h 1757"/>
                <a:gd name="T52" fmla="*/ 737 w 1020"/>
                <a:gd name="T53" fmla="*/ 1672 h 1757"/>
                <a:gd name="T54" fmla="*/ 708 w 1020"/>
                <a:gd name="T55" fmla="*/ 1729 h 1757"/>
                <a:gd name="T56" fmla="*/ 822 w 1020"/>
                <a:gd name="T57" fmla="*/ 1757 h 1757"/>
                <a:gd name="T58" fmla="*/ 850 w 1020"/>
                <a:gd name="T59" fmla="*/ 1701 h 1757"/>
                <a:gd name="T60" fmla="*/ 822 w 1020"/>
                <a:gd name="T61" fmla="*/ 1587 h 1757"/>
                <a:gd name="T62" fmla="*/ 878 w 1020"/>
                <a:gd name="T63" fmla="*/ 1587 h 1757"/>
                <a:gd name="T64" fmla="*/ 935 w 1020"/>
                <a:gd name="T65" fmla="*/ 1701 h 1757"/>
                <a:gd name="T66" fmla="*/ 992 w 1020"/>
                <a:gd name="T67" fmla="*/ 1672 h 1757"/>
                <a:gd name="T68" fmla="*/ 1020 w 1020"/>
                <a:gd name="T69" fmla="*/ 1587 h 1757"/>
                <a:gd name="T70" fmla="*/ 1020 w 1020"/>
                <a:gd name="T71" fmla="*/ 1502 h 1757"/>
                <a:gd name="T72" fmla="*/ 963 w 1020"/>
                <a:gd name="T73" fmla="*/ 1474 h 1757"/>
                <a:gd name="T74" fmla="*/ 935 w 1020"/>
                <a:gd name="T75" fmla="*/ 1304 h 1757"/>
                <a:gd name="T76" fmla="*/ 878 w 1020"/>
                <a:gd name="T77" fmla="*/ 1332 h 1757"/>
                <a:gd name="T78" fmla="*/ 793 w 1020"/>
                <a:gd name="T79" fmla="*/ 1105 h 1757"/>
                <a:gd name="T80" fmla="*/ 765 w 1020"/>
                <a:gd name="T81" fmla="*/ 1077 h 1757"/>
                <a:gd name="T82" fmla="*/ 822 w 1020"/>
                <a:gd name="T83" fmla="*/ 879 h 1757"/>
                <a:gd name="T84" fmla="*/ 765 w 1020"/>
                <a:gd name="T85" fmla="*/ 822 h 1757"/>
                <a:gd name="T86" fmla="*/ 737 w 1020"/>
                <a:gd name="T87" fmla="*/ 595 h 1757"/>
                <a:gd name="T88" fmla="*/ 652 w 1020"/>
                <a:gd name="T89" fmla="*/ 510 h 1757"/>
                <a:gd name="T90" fmla="*/ 652 w 1020"/>
                <a:gd name="T91" fmla="*/ 453 h 1757"/>
                <a:gd name="T92" fmla="*/ 708 w 1020"/>
                <a:gd name="T93" fmla="*/ 453 h 1757"/>
                <a:gd name="T94" fmla="*/ 793 w 1020"/>
                <a:gd name="T95" fmla="*/ 368 h 1757"/>
                <a:gd name="T96" fmla="*/ 765 w 1020"/>
                <a:gd name="T97" fmla="*/ 283 h 1757"/>
                <a:gd name="T98" fmla="*/ 737 w 1020"/>
                <a:gd name="T99" fmla="*/ 198 h 1757"/>
                <a:gd name="T100" fmla="*/ 765 w 1020"/>
                <a:gd name="T101" fmla="*/ 142 h 1757"/>
                <a:gd name="T102" fmla="*/ 652 w 1020"/>
                <a:gd name="T103" fmla="*/ 85 h 1757"/>
                <a:gd name="T104" fmla="*/ 567 w 1020"/>
                <a:gd name="T105" fmla="*/ 113 h 1757"/>
                <a:gd name="T106" fmla="*/ 481 w 1020"/>
                <a:gd name="T107" fmla="*/ 0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0" h="1757">
                  <a:moveTo>
                    <a:pt x="481" y="0"/>
                  </a:moveTo>
                  <a:lnTo>
                    <a:pt x="425" y="28"/>
                  </a:lnTo>
                  <a:lnTo>
                    <a:pt x="396" y="170"/>
                  </a:lnTo>
                  <a:lnTo>
                    <a:pt x="226" y="283"/>
                  </a:lnTo>
                  <a:lnTo>
                    <a:pt x="170" y="340"/>
                  </a:lnTo>
                  <a:lnTo>
                    <a:pt x="28" y="340"/>
                  </a:lnTo>
                  <a:lnTo>
                    <a:pt x="0" y="425"/>
                  </a:lnTo>
                  <a:lnTo>
                    <a:pt x="0" y="538"/>
                  </a:lnTo>
                  <a:lnTo>
                    <a:pt x="113" y="538"/>
                  </a:lnTo>
                  <a:lnTo>
                    <a:pt x="141" y="623"/>
                  </a:lnTo>
                  <a:lnTo>
                    <a:pt x="113" y="652"/>
                  </a:lnTo>
                  <a:lnTo>
                    <a:pt x="198" y="709"/>
                  </a:lnTo>
                  <a:lnTo>
                    <a:pt x="198" y="765"/>
                  </a:lnTo>
                  <a:lnTo>
                    <a:pt x="226" y="850"/>
                  </a:lnTo>
                  <a:lnTo>
                    <a:pt x="283" y="737"/>
                  </a:lnTo>
                  <a:lnTo>
                    <a:pt x="368" y="709"/>
                  </a:lnTo>
                  <a:lnTo>
                    <a:pt x="425" y="765"/>
                  </a:lnTo>
                  <a:lnTo>
                    <a:pt x="425" y="1020"/>
                  </a:lnTo>
                  <a:lnTo>
                    <a:pt x="510" y="1276"/>
                  </a:lnTo>
                  <a:lnTo>
                    <a:pt x="425" y="1276"/>
                  </a:lnTo>
                  <a:lnTo>
                    <a:pt x="481" y="1474"/>
                  </a:lnTo>
                  <a:lnTo>
                    <a:pt x="481" y="1672"/>
                  </a:lnTo>
                  <a:lnTo>
                    <a:pt x="538" y="1672"/>
                  </a:lnTo>
                  <a:lnTo>
                    <a:pt x="595" y="1616"/>
                  </a:lnTo>
                  <a:lnTo>
                    <a:pt x="652" y="1616"/>
                  </a:lnTo>
                  <a:lnTo>
                    <a:pt x="680" y="1616"/>
                  </a:lnTo>
                  <a:lnTo>
                    <a:pt x="737" y="1672"/>
                  </a:lnTo>
                  <a:lnTo>
                    <a:pt x="708" y="1729"/>
                  </a:lnTo>
                  <a:lnTo>
                    <a:pt x="822" y="1757"/>
                  </a:lnTo>
                  <a:lnTo>
                    <a:pt x="850" y="1701"/>
                  </a:lnTo>
                  <a:lnTo>
                    <a:pt x="822" y="1587"/>
                  </a:lnTo>
                  <a:lnTo>
                    <a:pt x="878" y="1587"/>
                  </a:lnTo>
                  <a:lnTo>
                    <a:pt x="935" y="1701"/>
                  </a:lnTo>
                  <a:lnTo>
                    <a:pt x="992" y="1672"/>
                  </a:lnTo>
                  <a:lnTo>
                    <a:pt x="1020" y="1587"/>
                  </a:lnTo>
                  <a:lnTo>
                    <a:pt x="1020" y="1502"/>
                  </a:lnTo>
                  <a:lnTo>
                    <a:pt x="963" y="1474"/>
                  </a:lnTo>
                  <a:lnTo>
                    <a:pt x="935" y="1304"/>
                  </a:lnTo>
                  <a:lnTo>
                    <a:pt x="878" y="1332"/>
                  </a:lnTo>
                  <a:lnTo>
                    <a:pt x="793" y="1105"/>
                  </a:lnTo>
                  <a:lnTo>
                    <a:pt x="765" y="1077"/>
                  </a:lnTo>
                  <a:lnTo>
                    <a:pt x="822" y="879"/>
                  </a:lnTo>
                  <a:lnTo>
                    <a:pt x="765" y="822"/>
                  </a:lnTo>
                  <a:lnTo>
                    <a:pt x="737" y="595"/>
                  </a:lnTo>
                  <a:lnTo>
                    <a:pt x="652" y="510"/>
                  </a:lnTo>
                  <a:lnTo>
                    <a:pt x="652" y="453"/>
                  </a:lnTo>
                  <a:lnTo>
                    <a:pt x="708" y="453"/>
                  </a:lnTo>
                  <a:lnTo>
                    <a:pt x="793" y="368"/>
                  </a:lnTo>
                  <a:lnTo>
                    <a:pt x="765" y="283"/>
                  </a:lnTo>
                  <a:lnTo>
                    <a:pt x="737" y="198"/>
                  </a:lnTo>
                  <a:lnTo>
                    <a:pt x="765" y="142"/>
                  </a:lnTo>
                  <a:lnTo>
                    <a:pt x="652" y="85"/>
                  </a:lnTo>
                  <a:lnTo>
                    <a:pt x="567" y="113"/>
                  </a:lnTo>
                  <a:lnTo>
                    <a:pt x="48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612" y="2615"/>
              <a:ext cx="396" cy="1190"/>
            </a:xfrm>
            <a:custGeom>
              <a:avLst/>
              <a:gdLst>
                <a:gd name="T0" fmla="*/ 113 w 396"/>
                <a:gd name="T1" fmla="*/ 0 h 1190"/>
                <a:gd name="T2" fmla="*/ 85 w 396"/>
                <a:gd name="T3" fmla="*/ 56 h 1190"/>
                <a:gd name="T4" fmla="*/ 141 w 396"/>
                <a:gd name="T5" fmla="*/ 226 h 1190"/>
                <a:gd name="T6" fmla="*/ 56 w 396"/>
                <a:gd name="T7" fmla="*/ 311 h 1190"/>
                <a:gd name="T8" fmla="*/ 0 w 396"/>
                <a:gd name="T9" fmla="*/ 311 h 1190"/>
                <a:gd name="T10" fmla="*/ 0 w 396"/>
                <a:gd name="T11" fmla="*/ 368 h 1190"/>
                <a:gd name="T12" fmla="*/ 85 w 396"/>
                <a:gd name="T13" fmla="*/ 453 h 1190"/>
                <a:gd name="T14" fmla="*/ 113 w 396"/>
                <a:gd name="T15" fmla="*/ 680 h 1190"/>
                <a:gd name="T16" fmla="*/ 170 w 396"/>
                <a:gd name="T17" fmla="*/ 737 h 1190"/>
                <a:gd name="T18" fmla="*/ 113 w 396"/>
                <a:gd name="T19" fmla="*/ 935 h 1190"/>
                <a:gd name="T20" fmla="*/ 141 w 396"/>
                <a:gd name="T21" fmla="*/ 963 h 1190"/>
                <a:gd name="T22" fmla="*/ 226 w 396"/>
                <a:gd name="T23" fmla="*/ 1190 h 1190"/>
                <a:gd name="T24" fmla="*/ 283 w 396"/>
                <a:gd name="T25" fmla="*/ 1162 h 1190"/>
                <a:gd name="T26" fmla="*/ 311 w 396"/>
                <a:gd name="T27" fmla="*/ 1048 h 1190"/>
                <a:gd name="T28" fmla="*/ 368 w 396"/>
                <a:gd name="T29" fmla="*/ 963 h 1190"/>
                <a:gd name="T30" fmla="*/ 340 w 396"/>
                <a:gd name="T31" fmla="*/ 822 h 1190"/>
                <a:gd name="T32" fmla="*/ 396 w 396"/>
                <a:gd name="T33" fmla="*/ 737 h 1190"/>
                <a:gd name="T34" fmla="*/ 311 w 396"/>
                <a:gd name="T35" fmla="*/ 595 h 1190"/>
                <a:gd name="T36" fmla="*/ 396 w 396"/>
                <a:gd name="T37" fmla="*/ 425 h 1190"/>
                <a:gd name="T38" fmla="*/ 396 w 396"/>
                <a:gd name="T39" fmla="*/ 340 h 1190"/>
                <a:gd name="T40" fmla="*/ 340 w 396"/>
                <a:gd name="T41" fmla="*/ 340 h 1190"/>
                <a:gd name="T42" fmla="*/ 340 w 396"/>
                <a:gd name="T43" fmla="*/ 283 h 1190"/>
                <a:gd name="T44" fmla="*/ 283 w 396"/>
                <a:gd name="T45" fmla="*/ 226 h 1190"/>
                <a:gd name="T46" fmla="*/ 368 w 396"/>
                <a:gd name="T47" fmla="*/ 170 h 1190"/>
                <a:gd name="T48" fmla="*/ 226 w 396"/>
                <a:gd name="T49" fmla="*/ 0 h 1190"/>
                <a:gd name="T50" fmla="*/ 141 w 396"/>
                <a:gd name="T51" fmla="*/ 0 h 1190"/>
                <a:gd name="T52" fmla="*/ 113 w 396"/>
                <a:gd name="T53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6" h="1190">
                  <a:moveTo>
                    <a:pt x="113" y="0"/>
                  </a:moveTo>
                  <a:lnTo>
                    <a:pt x="85" y="56"/>
                  </a:lnTo>
                  <a:lnTo>
                    <a:pt x="141" y="226"/>
                  </a:lnTo>
                  <a:lnTo>
                    <a:pt x="56" y="311"/>
                  </a:lnTo>
                  <a:lnTo>
                    <a:pt x="0" y="311"/>
                  </a:lnTo>
                  <a:lnTo>
                    <a:pt x="0" y="368"/>
                  </a:lnTo>
                  <a:lnTo>
                    <a:pt x="85" y="453"/>
                  </a:lnTo>
                  <a:lnTo>
                    <a:pt x="113" y="680"/>
                  </a:lnTo>
                  <a:lnTo>
                    <a:pt x="170" y="737"/>
                  </a:lnTo>
                  <a:lnTo>
                    <a:pt x="113" y="935"/>
                  </a:lnTo>
                  <a:lnTo>
                    <a:pt x="141" y="963"/>
                  </a:lnTo>
                  <a:lnTo>
                    <a:pt x="226" y="1190"/>
                  </a:lnTo>
                  <a:lnTo>
                    <a:pt x="283" y="1162"/>
                  </a:lnTo>
                  <a:lnTo>
                    <a:pt x="311" y="1048"/>
                  </a:lnTo>
                  <a:lnTo>
                    <a:pt x="368" y="963"/>
                  </a:lnTo>
                  <a:lnTo>
                    <a:pt x="340" y="822"/>
                  </a:lnTo>
                  <a:lnTo>
                    <a:pt x="396" y="737"/>
                  </a:lnTo>
                  <a:lnTo>
                    <a:pt x="311" y="595"/>
                  </a:lnTo>
                  <a:lnTo>
                    <a:pt x="396" y="425"/>
                  </a:lnTo>
                  <a:lnTo>
                    <a:pt x="396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283" y="226"/>
                  </a:lnTo>
                  <a:lnTo>
                    <a:pt x="368" y="170"/>
                  </a:lnTo>
                  <a:lnTo>
                    <a:pt x="226" y="0"/>
                  </a:lnTo>
                  <a:lnTo>
                    <a:pt x="141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895" y="3040"/>
              <a:ext cx="255" cy="737"/>
            </a:xfrm>
            <a:custGeom>
              <a:avLst/>
              <a:gdLst>
                <a:gd name="T0" fmla="*/ 113 w 255"/>
                <a:gd name="T1" fmla="*/ 0 h 737"/>
                <a:gd name="T2" fmla="*/ 28 w 255"/>
                <a:gd name="T3" fmla="*/ 170 h 737"/>
                <a:gd name="T4" fmla="*/ 113 w 255"/>
                <a:gd name="T5" fmla="*/ 312 h 737"/>
                <a:gd name="T6" fmla="*/ 57 w 255"/>
                <a:gd name="T7" fmla="*/ 397 h 737"/>
                <a:gd name="T8" fmla="*/ 85 w 255"/>
                <a:gd name="T9" fmla="*/ 538 h 737"/>
                <a:gd name="T10" fmla="*/ 28 w 255"/>
                <a:gd name="T11" fmla="*/ 623 h 737"/>
                <a:gd name="T12" fmla="*/ 0 w 255"/>
                <a:gd name="T13" fmla="*/ 737 h 737"/>
                <a:gd name="T14" fmla="*/ 85 w 255"/>
                <a:gd name="T15" fmla="*/ 709 h 737"/>
                <a:gd name="T16" fmla="*/ 85 w 255"/>
                <a:gd name="T17" fmla="*/ 652 h 737"/>
                <a:gd name="T18" fmla="*/ 113 w 255"/>
                <a:gd name="T19" fmla="*/ 652 h 737"/>
                <a:gd name="T20" fmla="*/ 142 w 255"/>
                <a:gd name="T21" fmla="*/ 680 h 737"/>
                <a:gd name="T22" fmla="*/ 199 w 255"/>
                <a:gd name="T23" fmla="*/ 680 h 737"/>
                <a:gd name="T24" fmla="*/ 199 w 255"/>
                <a:gd name="T25" fmla="*/ 623 h 737"/>
                <a:gd name="T26" fmla="*/ 255 w 255"/>
                <a:gd name="T27" fmla="*/ 595 h 737"/>
                <a:gd name="T28" fmla="*/ 255 w 255"/>
                <a:gd name="T29" fmla="*/ 538 h 737"/>
                <a:gd name="T30" fmla="*/ 170 w 255"/>
                <a:gd name="T31" fmla="*/ 482 h 737"/>
                <a:gd name="T32" fmla="*/ 170 w 255"/>
                <a:gd name="T33" fmla="*/ 368 h 737"/>
                <a:gd name="T34" fmla="*/ 227 w 255"/>
                <a:gd name="T35" fmla="*/ 340 h 737"/>
                <a:gd name="T36" fmla="*/ 170 w 255"/>
                <a:gd name="T37" fmla="*/ 255 h 737"/>
                <a:gd name="T38" fmla="*/ 199 w 255"/>
                <a:gd name="T39" fmla="*/ 198 h 737"/>
                <a:gd name="T40" fmla="*/ 142 w 255"/>
                <a:gd name="T41" fmla="*/ 113 h 737"/>
                <a:gd name="T42" fmla="*/ 142 w 255"/>
                <a:gd name="T43" fmla="*/ 28 h 737"/>
                <a:gd name="T44" fmla="*/ 113 w 255"/>
                <a:gd name="T45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737">
                  <a:moveTo>
                    <a:pt x="113" y="0"/>
                  </a:moveTo>
                  <a:lnTo>
                    <a:pt x="28" y="170"/>
                  </a:lnTo>
                  <a:lnTo>
                    <a:pt x="113" y="312"/>
                  </a:lnTo>
                  <a:lnTo>
                    <a:pt x="57" y="397"/>
                  </a:lnTo>
                  <a:lnTo>
                    <a:pt x="85" y="538"/>
                  </a:lnTo>
                  <a:lnTo>
                    <a:pt x="28" y="623"/>
                  </a:lnTo>
                  <a:lnTo>
                    <a:pt x="0" y="737"/>
                  </a:lnTo>
                  <a:lnTo>
                    <a:pt x="85" y="709"/>
                  </a:lnTo>
                  <a:lnTo>
                    <a:pt x="85" y="652"/>
                  </a:lnTo>
                  <a:lnTo>
                    <a:pt x="113" y="652"/>
                  </a:lnTo>
                  <a:lnTo>
                    <a:pt x="142" y="680"/>
                  </a:lnTo>
                  <a:lnTo>
                    <a:pt x="199" y="680"/>
                  </a:lnTo>
                  <a:lnTo>
                    <a:pt x="199" y="623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170" y="482"/>
                  </a:lnTo>
                  <a:lnTo>
                    <a:pt x="170" y="368"/>
                  </a:lnTo>
                  <a:lnTo>
                    <a:pt x="227" y="340"/>
                  </a:lnTo>
                  <a:lnTo>
                    <a:pt x="170" y="255"/>
                  </a:lnTo>
                  <a:lnTo>
                    <a:pt x="199" y="198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895" y="2841"/>
              <a:ext cx="624" cy="1219"/>
            </a:xfrm>
            <a:custGeom>
              <a:avLst/>
              <a:gdLst>
                <a:gd name="T0" fmla="*/ 57 w 624"/>
                <a:gd name="T1" fmla="*/ 57 h 1219"/>
                <a:gd name="T2" fmla="*/ 57 w 624"/>
                <a:gd name="T3" fmla="*/ 114 h 1219"/>
                <a:gd name="T4" fmla="*/ 113 w 624"/>
                <a:gd name="T5" fmla="*/ 114 h 1219"/>
                <a:gd name="T6" fmla="*/ 113 w 624"/>
                <a:gd name="T7" fmla="*/ 199 h 1219"/>
                <a:gd name="T8" fmla="*/ 142 w 624"/>
                <a:gd name="T9" fmla="*/ 227 h 1219"/>
                <a:gd name="T10" fmla="*/ 142 w 624"/>
                <a:gd name="T11" fmla="*/ 312 h 1219"/>
                <a:gd name="T12" fmla="*/ 199 w 624"/>
                <a:gd name="T13" fmla="*/ 397 h 1219"/>
                <a:gd name="T14" fmla="*/ 170 w 624"/>
                <a:gd name="T15" fmla="*/ 454 h 1219"/>
                <a:gd name="T16" fmla="*/ 227 w 624"/>
                <a:gd name="T17" fmla="*/ 539 h 1219"/>
                <a:gd name="T18" fmla="*/ 170 w 624"/>
                <a:gd name="T19" fmla="*/ 567 h 1219"/>
                <a:gd name="T20" fmla="*/ 170 w 624"/>
                <a:gd name="T21" fmla="*/ 681 h 1219"/>
                <a:gd name="T22" fmla="*/ 255 w 624"/>
                <a:gd name="T23" fmla="*/ 737 h 1219"/>
                <a:gd name="T24" fmla="*/ 255 w 624"/>
                <a:gd name="T25" fmla="*/ 794 h 1219"/>
                <a:gd name="T26" fmla="*/ 199 w 624"/>
                <a:gd name="T27" fmla="*/ 822 h 1219"/>
                <a:gd name="T28" fmla="*/ 199 w 624"/>
                <a:gd name="T29" fmla="*/ 879 h 1219"/>
                <a:gd name="T30" fmla="*/ 142 w 624"/>
                <a:gd name="T31" fmla="*/ 879 h 1219"/>
                <a:gd name="T32" fmla="*/ 113 w 624"/>
                <a:gd name="T33" fmla="*/ 851 h 1219"/>
                <a:gd name="T34" fmla="*/ 85 w 624"/>
                <a:gd name="T35" fmla="*/ 851 h 1219"/>
                <a:gd name="T36" fmla="*/ 85 w 624"/>
                <a:gd name="T37" fmla="*/ 908 h 1219"/>
                <a:gd name="T38" fmla="*/ 0 w 624"/>
                <a:gd name="T39" fmla="*/ 936 h 1219"/>
                <a:gd name="T40" fmla="*/ 28 w 624"/>
                <a:gd name="T41" fmla="*/ 1106 h 1219"/>
                <a:gd name="T42" fmla="*/ 85 w 624"/>
                <a:gd name="T43" fmla="*/ 1134 h 1219"/>
                <a:gd name="T44" fmla="*/ 113 w 624"/>
                <a:gd name="T45" fmla="*/ 1106 h 1219"/>
                <a:gd name="T46" fmla="*/ 170 w 624"/>
                <a:gd name="T47" fmla="*/ 1134 h 1219"/>
                <a:gd name="T48" fmla="*/ 170 w 624"/>
                <a:gd name="T49" fmla="*/ 936 h 1219"/>
                <a:gd name="T50" fmla="*/ 227 w 624"/>
                <a:gd name="T51" fmla="*/ 964 h 1219"/>
                <a:gd name="T52" fmla="*/ 227 w 624"/>
                <a:gd name="T53" fmla="*/ 1134 h 1219"/>
                <a:gd name="T54" fmla="*/ 284 w 624"/>
                <a:gd name="T55" fmla="*/ 1219 h 1219"/>
                <a:gd name="T56" fmla="*/ 340 w 624"/>
                <a:gd name="T57" fmla="*/ 1191 h 1219"/>
                <a:gd name="T58" fmla="*/ 340 w 624"/>
                <a:gd name="T59" fmla="*/ 1078 h 1219"/>
                <a:gd name="T60" fmla="*/ 369 w 624"/>
                <a:gd name="T61" fmla="*/ 1021 h 1219"/>
                <a:gd name="T62" fmla="*/ 454 w 624"/>
                <a:gd name="T63" fmla="*/ 993 h 1219"/>
                <a:gd name="T64" fmla="*/ 397 w 624"/>
                <a:gd name="T65" fmla="*/ 908 h 1219"/>
                <a:gd name="T66" fmla="*/ 397 w 624"/>
                <a:gd name="T67" fmla="*/ 851 h 1219"/>
                <a:gd name="T68" fmla="*/ 539 w 624"/>
                <a:gd name="T69" fmla="*/ 822 h 1219"/>
                <a:gd name="T70" fmla="*/ 567 w 624"/>
                <a:gd name="T71" fmla="*/ 822 h 1219"/>
                <a:gd name="T72" fmla="*/ 624 w 624"/>
                <a:gd name="T73" fmla="*/ 709 h 1219"/>
                <a:gd name="T74" fmla="*/ 539 w 624"/>
                <a:gd name="T75" fmla="*/ 709 h 1219"/>
                <a:gd name="T76" fmla="*/ 539 w 624"/>
                <a:gd name="T77" fmla="*/ 652 h 1219"/>
                <a:gd name="T78" fmla="*/ 482 w 624"/>
                <a:gd name="T79" fmla="*/ 567 h 1219"/>
                <a:gd name="T80" fmla="*/ 482 w 624"/>
                <a:gd name="T81" fmla="*/ 482 h 1219"/>
                <a:gd name="T82" fmla="*/ 369 w 624"/>
                <a:gd name="T83" fmla="*/ 397 h 1219"/>
                <a:gd name="T84" fmla="*/ 369 w 624"/>
                <a:gd name="T85" fmla="*/ 255 h 1219"/>
                <a:gd name="T86" fmla="*/ 340 w 624"/>
                <a:gd name="T87" fmla="*/ 227 h 1219"/>
                <a:gd name="T88" fmla="*/ 340 w 624"/>
                <a:gd name="T89" fmla="*/ 170 h 1219"/>
                <a:gd name="T90" fmla="*/ 284 w 624"/>
                <a:gd name="T91" fmla="*/ 142 h 1219"/>
                <a:gd name="T92" fmla="*/ 227 w 624"/>
                <a:gd name="T93" fmla="*/ 0 h 1219"/>
                <a:gd name="T94" fmla="*/ 170 w 624"/>
                <a:gd name="T95" fmla="*/ 29 h 1219"/>
                <a:gd name="T96" fmla="*/ 113 w 624"/>
                <a:gd name="T97" fmla="*/ 0 h 1219"/>
                <a:gd name="T98" fmla="*/ 57 w 624"/>
                <a:gd name="T99" fmla="*/ 5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4" h="1219">
                  <a:moveTo>
                    <a:pt x="57" y="57"/>
                  </a:moveTo>
                  <a:lnTo>
                    <a:pt x="57" y="114"/>
                  </a:lnTo>
                  <a:lnTo>
                    <a:pt x="113" y="114"/>
                  </a:lnTo>
                  <a:lnTo>
                    <a:pt x="113" y="199"/>
                  </a:lnTo>
                  <a:lnTo>
                    <a:pt x="142" y="227"/>
                  </a:lnTo>
                  <a:lnTo>
                    <a:pt x="142" y="312"/>
                  </a:lnTo>
                  <a:lnTo>
                    <a:pt x="199" y="397"/>
                  </a:lnTo>
                  <a:lnTo>
                    <a:pt x="170" y="454"/>
                  </a:lnTo>
                  <a:lnTo>
                    <a:pt x="227" y="539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255" y="737"/>
                  </a:lnTo>
                  <a:lnTo>
                    <a:pt x="255" y="794"/>
                  </a:lnTo>
                  <a:lnTo>
                    <a:pt x="199" y="822"/>
                  </a:lnTo>
                  <a:lnTo>
                    <a:pt x="199" y="879"/>
                  </a:lnTo>
                  <a:lnTo>
                    <a:pt x="142" y="879"/>
                  </a:lnTo>
                  <a:lnTo>
                    <a:pt x="113" y="851"/>
                  </a:lnTo>
                  <a:lnTo>
                    <a:pt x="85" y="851"/>
                  </a:lnTo>
                  <a:lnTo>
                    <a:pt x="85" y="908"/>
                  </a:lnTo>
                  <a:lnTo>
                    <a:pt x="0" y="936"/>
                  </a:lnTo>
                  <a:lnTo>
                    <a:pt x="28" y="1106"/>
                  </a:lnTo>
                  <a:lnTo>
                    <a:pt x="85" y="1134"/>
                  </a:lnTo>
                  <a:lnTo>
                    <a:pt x="113" y="1106"/>
                  </a:lnTo>
                  <a:lnTo>
                    <a:pt x="170" y="1134"/>
                  </a:lnTo>
                  <a:lnTo>
                    <a:pt x="170" y="936"/>
                  </a:lnTo>
                  <a:lnTo>
                    <a:pt x="227" y="964"/>
                  </a:lnTo>
                  <a:lnTo>
                    <a:pt x="227" y="1134"/>
                  </a:lnTo>
                  <a:lnTo>
                    <a:pt x="284" y="1219"/>
                  </a:lnTo>
                  <a:lnTo>
                    <a:pt x="340" y="1191"/>
                  </a:lnTo>
                  <a:lnTo>
                    <a:pt x="340" y="1078"/>
                  </a:lnTo>
                  <a:lnTo>
                    <a:pt x="369" y="1021"/>
                  </a:lnTo>
                  <a:lnTo>
                    <a:pt x="454" y="993"/>
                  </a:lnTo>
                  <a:lnTo>
                    <a:pt x="397" y="908"/>
                  </a:lnTo>
                  <a:lnTo>
                    <a:pt x="397" y="851"/>
                  </a:lnTo>
                  <a:lnTo>
                    <a:pt x="539" y="822"/>
                  </a:lnTo>
                  <a:lnTo>
                    <a:pt x="567" y="822"/>
                  </a:lnTo>
                  <a:lnTo>
                    <a:pt x="624" y="709"/>
                  </a:lnTo>
                  <a:lnTo>
                    <a:pt x="539" y="709"/>
                  </a:lnTo>
                  <a:lnTo>
                    <a:pt x="539" y="652"/>
                  </a:lnTo>
                  <a:lnTo>
                    <a:pt x="482" y="567"/>
                  </a:lnTo>
                  <a:lnTo>
                    <a:pt x="482" y="482"/>
                  </a:lnTo>
                  <a:lnTo>
                    <a:pt x="369" y="397"/>
                  </a:lnTo>
                  <a:lnTo>
                    <a:pt x="369" y="255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4" y="142"/>
                  </a:lnTo>
                  <a:lnTo>
                    <a:pt x="227" y="0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5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5122" y="2615"/>
              <a:ext cx="765" cy="907"/>
            </a:xfrm>
            <a:custGeom>
              <a:avLst/>
              <a:gdLst>
                <a:gd name="T0" fmla="*/ 0 w 765"/>
                <a:gd name="T1" fmla="*/ 226 h 907"/>
                <a:gd name="T2" fmla="*/ 57 w 765"/>
                <a:gd name="T3" fmla="*/ 368 h 907"/>
                <a:gd name="T4" fmla="*/ 113 w 765"/>
                <a:gd name="T5" fmla="*/ 396 h 907"/>
                <a:gd name="T6" fmla="*/ 113 w 765"/>
                <a:gd name="T7" fmla="*/ 453 h 907"/>
                <a:gd name="T8" fmla="*/ 142 w 765"/>
                <a:gd name="T9" fmla="*/ 481 h 907"/>
                <a:gd name="T10" fmla="*/ 142 w 765"/>
                <a:gd name="T11" fmla="*/ 623 h 907"/>
                <a:gd name="T12" fmla="*/ 255 w 765"/>
                <a:gd name="T13" fmla="*/ 708 h 907"/>
                <a:gd name="T14" fmla="*/ 255 w 765"/>
                <a:gd name="T15" fmla="*/ 793 h 907"/>
                <a:gd name="T16" fmla="*/ 312 w 765"/>
                <a:gd name="T17" fmla="*/ 878 h 907"/>
                <a:gd name="T18" fmla="*/ 340 w 765"/>
                <a:gd name="T19" fmla="*/ 822 h 907"/>
                <a:gd name="T20" fmla="*/ 482 w 765"/>
                <a:gd name="T21" fmla="*/ 907 h 907"/>
                <a:gd name="T22" fmla="*/ 510 w 765"/>
                <a:gd name="T23" fmla="*/ 737 h 907"/>
                <a:gd name="T24" fmla="*/ 624 w 765"/>
                <a:gd name="T25" fmla="*/ 765 h 907"/>
                <a:gd name="T26" fmla="*/ 680 w 765"/>
                <a:gd name="T27" fmla="*/ 737 h 907"/>
                <a:gd name="T28" fmla="*/ 737 w 765"/>
                <a:gd name="T29" fmla="*/ 595 h 907"/>
                <a:gd name="T30" fmla="*/ 765 w 765"/>
                <a:gd name="T31" fmla="*/ 198 h 907"/>
                <a:gd name="T32" fmla="*/ 680 w 765"/>
                <a:gd name="T33" fmla="*/ 226 h 907"/>
                <a:gd name="T34" fmla="*/ 652 w 765"/>
                <a:gd name="T35" fmla="*/ 141 h 907"/>
                <a:gd name="T36" fmla="*/ 567 w 765"/>
                <a:gd name="T37" fmla="*/ 141 h 907"/>
                <a:gd name="T38" fmla="*/ 482 w 765"/>
                <a:gd name="T39" fmla="*/ 198 h 907"/>
                <a:gd name="T40" fmla="*/ 368 w 765"/>
                <a:gd name="T41" fmla="*/ 141 h 907"/>
                <a:gd name="T42" fmla="*/ 340 w 765"/>
                <a:gd name="T43" fmla="*/ 56 h 907"/>
                <a:gd name="T44" fmla="*/ 198 w 765"/>
                <a:gd name="T45" fmla="*/ 0 h 907"/>
                <a:gd name="T46" fmla="*/ 170 w 765"/>
                <a:gd name="T47" fmla="*/ 85 h 907"/>
                <a:gd name="T48" fmla="*/ 57 w 765"/>
                <a:gd name="T49" fmla="*/ 85 h 907"/>
                <a:gd name="T50" fmla="*/ 0 w 765"/>
                <a:gd name="T51" fmla="*/ 22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5" h="907">
                  <a:moveTo>
                    <a:pt x="0" y="226"/>
                  </a:moveTo>
                  <a:lnTo>
                    <a:pt x="57" y="368"/>
                  </a:lnTo>
                  <a:lnTo>
                    <a:pt x="113" y="396"/>
                  </a:lnTo>
                  <a:lnTo>
                    <a:pt x="113" y="453"/>
                  </a:lnTo>
                  <a:lnTo>
                    <a:pt x="142" y="481"/>
                  </a:lnTo>
                  <a:lnTo>
                    <a:pt x="142" y="623"/>
                  </a:lnTo>
                  <a:lnTo>
                    <a:pt x="255" y="708"/>
                  </a:lnTo>
                  <a:lnTo>
                    <a:pt x="255" y="793"/>
                  </a:lnTo>
                  <a:lnTo>
                    <a:pt x="312" y="878"/>
                  </a:lnTo>
                  <a:lnTo>
                    <a:pt x="340" y="822"/>
                  </a:lnTo>
                  <a:lnTo>
                    <a:pt x="482" y="907"/>
                  </a:lnTo>
                  <a:lnTo>
                    <a:pt x="510" y="737"/>
                  </a:lnTo>
                  <a:lnTo>
                    <a:pt x="624" y="765"/>
                  </a:lnTo>
                  <a:lnTo>
                    <a:pt x="680" y="737"/>
                  </a:lnTo>
                  <a:lnTo>
                    <a:pt x="737" y="595"/>
                  </a:lnTo>
                  <a:lnTo>
                    <a:pt x="765" y="198"/>
                  </a:lnTo>
                  <a:lnTo>
                    <a:pt x="680" y="226"/>
                  </a:lnTo>
                  <a:lnTo>
                    <a:pt x="652" y="141"/>
                  </a:lnTo>
                  <a:lnTo>
                    <a:pt x="567" y="141"/>
                  </a:lnTo>
                  <a:lnTo>
                    <a:pt x="482" y="198"/>
                  </a:lnTo>
                  <a:lnTo>
                    <a:pt x="368" y="141"/>
                  </a:lnTo>
                  <a:lnTo>
                    <a:pt x="340" y="56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57" y="85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5320" y="2416"/>
              <a:ext cx="567" cy="425"/>
            </a:xfrm>
            <a:custGeom>
              <a:avLst/>
              <a:gdLst>
                <a:gd name="T0" fmla="*/ 0 w 567"/>
                <a:gd name="T1" fmla="*/ 199 h 425"/>
                <a:gd name="T2" fmla="*/ 142 w 567"/>
                <a:gd name="T3" fmla="*/ 255 h 425"/>
                <a:gd name="T4" fmla="*/ 170 w 567"/>
                <a:gd name="T5" fmla="*/ 340 h 425"/>
                <a:gd name="T6" fmla="*/ 284 w 567"/>
                <a:gd name="T7" fmla="*/ 397 h 425"/>
                <a:gd name="T8" fmla="*/ 369 w 567"/>
                <a:gd name="T9" fmla="*/ 340 h 425"/>
                <a:gd name="T10" fmla="*/ 454 w 567"/>
                <a:gd name="T11" fmla="*/ 340 h 425"/>
                <a:gd name="T12" fmla="*/ 482 w 567"/>
                <a:gd name="T13" fmla="*/ 425 h 425"/>
                <a:gd name="T14" fmla="*/ 567 w 567"/>
                <a:gd name="T15" fmla="*/ 397 h 425"/>
                <a:gd name="T16" fmla="*/ 511 w 567"/>
                <a:gd name="T17" fmla="*/ 85 h 425"/>
                <a:gd name="T18" fmla="*/ 341 w 567"/>
                <a:gd name="T19" fmla="*/ 0 h 425"/>
                <a:gd name="T20" fmla="*/ 312 w 567"/>
                <a:gd name="T21" fmla="*/ 57 h 425"/>
                <a:gd name="T22" fmla="*/ 255 w 567"/>
                <a:gd name="T23" fmla="*/ 57 h 425"/>
                <a:gd name="T24" fmla="*/ 170 w 567"/>
                <a:gd name="T25" fmla="*/ 113 h 425"/>
                <a:gd name="T26" fmla="*/ 57 w 567"/>
                <a:gd name="T27" fmla="*/ 142 h 425"/>
                <a:gd name="T28" fmla="*/ 0 w 567"/>
                <a:gd name="T29" fmla="*/ 19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25">
                  <a:moveTo>
                    <a:pt x="0" y="199"/>
                  </a:moveTo>
                  <a:lnTo>
                    <a:pt x="142" y="255"/>
                  </a:lnTo>
                  <a:lnTo>
                    <a:pt x="170" y="340"/>
                  </a:lnTo>
                  <a:lnTo>
                    <a:pt x="284" y="397"/>
                  </a:lnTo>
                  <a:lnTo>
                    <a:pt x="369" y="340"/>
                  </a:lnTo>
                  <a:lnTo>
                    <a:pt x="454" y="340"/>
                  </a:lnTo>
                  <a:lnTo>
                    <a:pt x="482" y="425"/>
                  </a:lnTo>
                  <a:lnTo>
                    <a:pt x="567" y="397"/>
                  </a:lnTo>
                  <a:lnTo>
                    <a:pt x="511" y="85"/>
                  </a:lnTo>
                  <a:lnTo>
                    <a:pt x="341" y="0"/>
                  </a:lnTo>
                  <a:lnTo>
                    <a:pt x="312" y="57"/>
                  </a:lnTo>
                  <a:lnTo>
                    <a:pt x="255" y="57"/>
                  </a:lnTo>
                  <a:lnTo>
                    <a:pt x="170" y="113"/>
                  </a:lnTo>
                  <a:lnTo>
                    <a:pt x="57" y="142"/>
                  </a:lnTo>
                  <a:lnTo>
                    <a:pt x="0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2AA83E3-094B-4AFF-8C64-F494695BEED6}"/>
              </a:ext>
            </a:extLst>
          </p:cNvPr>
          <p:cNvSpPr txBox="1"/>
          <p:nvPr/>
        </p:nvSpPr>
        <p:spPr>
          <a:xfrm>
            <a:off x="156078" y="12245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佐賀県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6F35C13-8D24-45FD-8803-69F29AC38E1A}"/>
              </a:ext>
            </a:extLst>
          </p:cNvPr>
          <p:cNvSpPr txBox="1"/>
          <p:nvPr/>
        </p:nvSpPr>
        <p:spPr>
          <a:xfrm>
            <a:off x="120800" y="54475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565A4617-6656-483D-8E10-2081AD6EC8AF}"/>
              </a:ext>
            </a:extLst>
          </p:cNvPr>
          <p:cNvCxnSpPr/>
          <p:nvPr/>
        </p:nvCxnSpPr>
        <p:spPr>
          <a:xfrm>
            <a:off x="147689" y="517003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8DB8884-620D-4CC3-A41A-9F186208EF14}"/>
              </a:ext>
            </a:extLst>
          </p:cNvPr>
          <p:cNvGrpSpPr/>
          <p:nvPr/>
        </p:nvGrpSpPr>
        <p:grpSpPr>
          <a:xfrm>
            <a:off x="4185147" y="4287375"/>
            <a:ext cx="720000" cy="430244"/>
            <a:chOff x="6555416" y="4900731"/>
            <a:chExt cx="720000" cy="378515"/>
          </a:xfrm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DA5ACD7B-B975-4C79-9AD3-97D9C0C294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佐賀市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2BCA7444-D539-4552-BE55-6A9F5A3EBA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ED112F5-938E-4E4D-B71A-83DFA5325F1B}"/>
              </a:ext>
            </a:extLst>
          </p:cNvPr>
          <p:cNvGrpSpPr/>
          <p:nvPr/>
        </p:nvGrpSpPr>
        <p:grpSpPr>
          <a:xfrm>
            <a:off x="2210255" y="3384668"/>
            <a:ext cx="720000" cy="430244"/>
            <a:chOff x="6555416" y="4900731"/>
            <a:chExt cx="720000" cy="378515"/>
          </a:xfrm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C449C7BF-99B4-4FF4-A031-F0A4C411A0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唐津市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FD3427E0-4240-4D84-A1D7-9826F97FFD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6BB43F5-186F-48DE-8E63-FFCB11F35CB0}"/>
              </a:ext>
            </a:extLst>
          </p:cNvPr>
          <p:cNvGrpSpPr/>
          <p:nvPr/>
        </p:nvGrpSpPr>
        <p:grpSpPr>
          <a:xfrm>
            <a:off x="722831" y="2579996"/>
            <a:ext cx="720000" cy="430244"/>
            <a:chOff x="6555416" y="4900731"/>
            <a:chExt cx="720000" cy="378515"/>
          </a:xfrm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B5B1862B-62A9-45CB-9891-5BA7C2EEEF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玄海町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3E7B30D9-5BF4-4633-BE2C-6105313C2D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542A0273-E20C-49B2-A960-04FC631C9C8D}"/>
              </a:ext>
            </a:extLst>
          </p:cNvPr>
          <p:cNvGrpSpPr/>
          <p:nvPr/>
        </p:nvGrpSpPr>
        <p:grpSpPr>
          <a:xfrm>
            <a:off x="3112251" y="5762607"/>
            <a:ext cx="720000" cy="430244"/>
            <a:chOff x="6555416" y="4900731"/>
            <a:chExt cx="720000" cy="378515"/>
          </a:xfrm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E19B31F6-D06A-42F7-A84F-FF1955A574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白石町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F27ED942-1BDD-4EE8-8900-BCD59B3EEB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35B136DA-AF23-4262-B75A-370FD4787351}"/>
              </a:ext>
            </a:extLst>
          </p:cNvPr>
          <p:cNvGrpSpPr/>
          <p:nvPr/>
        </p:nvGrpSpPr>
        <p:grpSpPr>
          <a:xfrm>
            <a:off x="1905243" y="6274671"/>
            <a:ext cx="720000" cy="430244"/>
            <a:chOff x="6555416" y="4900731"/>
            <a:chExt cx="720000" cy="378515"/>
          </a:xfrm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5006C44C-40AD-4D13-9CAB-6CD2178A68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嬉野市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9203C469-5A82-45DF-9E19-8EB9819E4E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DA7FB2BB-A7D1-4CA6-A5EC-F69BCFBC4018}"/>
              </a:ext>
            </a:extLst>
          </p:cNvPr>
          <p:cNvGrpSpPr/>
          <p:nvPr/>
        </p:nvGrpSpPr>
        <p:grpSpPr>
          <a:xfrm>
            <a:off x="2600187" y="6737967"/>
            <a:ext cx="720000" cy="430244"/>
            <a:chOff x="6555416" y="4900731"/>
            <a:chExt cx="720000" cy="378515"/>
          </a:xfrm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BD361C49-71EF-4428-86A8-F1DC876D67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鹿島市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12F64E20-9F22-4D6D-8562-83EBCAB4AA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FC49D272-2B32-4927-911A-3BAC451EC520}"/>
              </a:ext>
            </a:extLst>
          </p:cNvPr>
          <p:cNvGrpSpPr/>
          <p:nvPr/>
        </p:nvGrpSpPr>
        <p:grpSpPr>
          <a:xfrm>
            <a:off x="3197595" y="7347567"/>
            <a:ext cx="720000" cy="430244"/>
            <a:chOff x="6555416" y="4900731"/>
            <a:chExt cx="720000" cy="378515"/>
          </a:xfrm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0F8C8473-BA39-4B90-BC0E-FAC33562C9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太良町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1DB0CAAD-F9D4-45FC-85E6-027A16104A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FA5A7327-CE9E-4E9D-9A48-805D7ABE434F}"/>
              </a:ext>
            </a:extLst>
          </p:cNvPr>
          <p:cNvGrpSpPr/>
          <p:nvPr/>
        </p:nvGrpSpPr>
        <p:grpSpPr>
          <a:xfrm>
            <a:off x="3500871" y="5221587"/>
            <a:ext cx="720000" cy="430244"/>
            <a:chOff x="6555416" y="4900731"/>
            <a:chExt cx="720000" cy="378515"/>
          </a:xfrm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CF9E2FF3-7765-4150-B92F-5D2F8ECDDC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江北町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95478136-7869-420A-8774-78E9C293A0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4FE99BA4-B8C5-4689-839D-CA01F4B50951}"/>
              </a:ext>
            </a:extLst>
          </p:cNvPr>
          <p:cNvGrpSpPr/>
          <p:nvPr/>
        </p:nvGrpSpPr>
        <p:grpSpPr>
          <a:xfrm>
            <a:off x="2738871" y="5221587"/>
            <a:ext cx="720000" cy="430244"/>
            <a:chOff x="6555416" y="4900731"/>
            <a:chExt cx="720000" cy="378515"/>
          </a:xfrm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8C871D32-2EA0-4E06-8D18-5DB8C7F2B5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大町町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29569067-ACB5-4C68-9506-7E98E2A81F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EC0B8A9B-669A-4C07-9E35-95D831B5532F}"/>
              </a:ext>
            </a:extLst>
          </p:cNvPr>
          <p:cNvGrpSpPr/>
          <p:nvPr/>
        </p:nvGrpSpPr>
        <p:grpSpPr>
          <a:xfrm>
            <a:off x="3500871" y="4741527"/>
            <a:ext cx="720000" cy="430244"/>
            <a:chOff x="6555416" y="4900731"/>
            <a:chExt cx="720000" cy="378515"/>
          </a:xfrm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0F2A6B89-60DA-4E27-A6BB-F8BC9DBDC4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小城市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02216AEA-45FE-4BFF-AE21-47A9FF2655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CDF65F51-CDED-4013-A7B7-36275F006E1F}"/>
              </a:ext>
            </a:extLst>
          </p:cNvPr>
          <p:cNvGrpSpPr/>
          <p:nvPr/>
        </p:nvGrpSpPr>
        <p:grpSpPr>
          <a:xfrm>
            <a:off x="2738871" y="4741527"/>
            <a:ext cx="720000" cy="430244"/>
            <a:chOff x="6555416" y="4900731"/>
            <a:chExt cx="720000" cy="378515"/>
          </a:xfrm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F15CB4F1-B1C4-4E8C-BA76-BE996C14D9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多久市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AAA7C5AA-5EDC-4CF3-B0BE-DABED4CFF5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AB85CE9A-1B02-4921-A9B1-0B9AF2C056C7}"/>
              </a:ext>
            </a:extLst>
          </p:cNvPr>
          <p:cNvGrpSpPr/>
          <p:nvPr/>
        </p:nvGrpSpPr>
        <p:grpSpPr>
          <a:xfrm>
            <a:off x="1854951" y="5221587"/>
            <a:ext cx="720000" cy="430244"/>
            <a:chOff x="6555416" y="4900731"/>
            <a:chExt cx="720000" cy="378515"/>
          </a:xfrm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CA731722-B596-449E-9090-CFEA3B6776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武雄市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7EAAE082-8A9E-4E27-978A-FF82600675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9C97D60E-A12D-4388-8C6D-9BE4D4E9F072}"/>
              </a:ext>
            </a:extLst>
          </p:cNvPr>
          <p:cNvGrpSpPr/>
          <p:nvPr/>
        </p:nvGrpSpPr>
        <p:grpSpPr>
          <a:xfrm>
            <a:off x="628131" y="5480667"/>
            <a:ext cx="720000" cy="430244"/>
            <a:chOff x="6555416" y="4900731"/>
            <a:chExt cx="720000" cy="378515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34467AE6-105C-4E4E-AD47-73F4BA6A8F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0806DA5D-872E-45DF-9A26-BF3BD42641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6A5BE53E-C256-4F66-8560-3CC46BDC8E38}"/>
              </a:ext>
            </a:extLst>
          </p:cNvPr>
          <p:cNvGrpSpPr/>
          <p:nvPr/>
        </p:nvGrpSpPr>
        <p:grpSpPr>
          <a:xfrm>
            <a:off x="1077711" y="4421487"/>
            <a:ext cx="720000" cy="430244"/>
            <a:chOff x="6555416" y="4900731"/>
            <a:chExt cx="720000" cy="378515"/>
          </a:xfrm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E770CB56-4C25-4371-9CF8-5AC295360B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伊万里市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5EA3D141-AE41-49B5-A99D-0D3D4CCC84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D67FEA8B-3EDD-43E1-BBD1-3963C3EEC1FB}"/>
              </a:ext>
            </a:extLst>
          </p:cNvPr>
          <p:cNvGrpSpPr/>
          <p:nvPr/>
        </p:nvGrpSpPr>
        <p:grpSpPr>
          <a:xfrm>
            <a:off x="5922507" y="2885295"/>
            <a:ext cx="720000" cy="430244"/>
            <a:chOff x="6555416" y="4900731"/>
            <a:chExt cx="720000" cy="378515"/>
          </a:xfrm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3E9CC83A-B48D-4445-8973-64D2CF4C0E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基山町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C2337B15-1381-4C00-83B4-9FDD8A292B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975E3973-B970-4639-8428-CFD2BE4682B2}"/>
              </a:ext>
            </a:extLst>
          </p:cNvPr>
          <p:cNvGrpSpPr/>
          <p:nvPr/>
        </p:nvGrpSpPr>
        <p:grpSpPr>
          <a:xfrm>
            <a:off x="5922507" y="3365355"/>
            <a:ext cx="720000" cy="430244"/>
            <a:chOff x="6555416" y="4900731"/>
            <a:chExt cx="720000" cy="378515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2A65313E-4075-4194-91C8-2EAE15E3D7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鳥栖市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9385294F-CECD-4A53-A993-51E07CC319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3DF60BF0-D919-472E-82C8-B78C92A01710}"/>
              </a:ext>
            </a:extLst>
          </p:cNvPr>
          <p:cNvGrpSpPr/>
          <p:nvPr/>
        </p:nvGrpSpPr>
        <p:grpSpPr>
          <a:xfrm>
            <a:off x="5533887" y="4157835"/>
            <a:ext cx="720000" cy="430244"/>
            <a:chOff x="6555416" y="4900731"/>
            <a:chExt cx="720000" cy="378515"/>
          </a:xfrm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EEC1DD6F-7302-44EA-A47E-D85863074D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みやき町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44592F08-DC9D-41C8-A450-D00803FB74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FA2F2CDA-25AF-4199-B42B-61B0CFB741D1}"/>
              </a:ext>
            </a:extLst>
          </p:cNvPr>
          <p:cNvGrpSpPr/>
          <p:nvPr/>
        </p:nvGrpSpPr>
        <p:grpSpPr>
          <a:xfrm>
            <a:off x="5533887" y="4637895"/>
            <a:ext cx="720000" cy="430244"/>
            <a:chOff x="6555416" y="4900731"/>
            <a:chExt cx="720000" cy="378515"/>
          </a:xfrm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BE5CE87E-7423-4063-B802-A79A315061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上峰町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3399BC94-7D27-4FB8-8601-99A48167DD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062759F-BBC2-4D3E-9606-815ED9E1723C}"/>
              </a:ext>
            </a:extLst>
          </p:cNvPr>
          <p:cNvGrpSpPr/>
          <p:nvPr/>
        </p:nvGrpSpPr>
        <p:grpSpPr>
          <a:xfrm>
            <a:off x="5160507" y="3670155"/>
            <a:ext cx="720000" cy="430244"/>
            <a:chOff x="6555416" y="4900731"/>
            <a:chExt cx="720000" cy="378515"/>
          </a:xfrm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C3D575E5-3CDB-4B5C-A405-FD9B61E58D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神埼市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5C1B87A8-DD36-42C3-A4FD-0460DC1ABC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8CC4290D-8155-41B4-90B2-26CF4FE73B2C}"/>
              </a:ext>
            </a:extLst>
          </p:cNvPr>
          <p:cNvGrpSpPr/>
          <p:nvPr/>
        </p:nvGrpSpPr>
        <p:grpSpPr>
          <a:xfrm>
            <a:off x="4740411" y="3195524"/>
            <a:ext cx="720000" cy="430244"/>
            <a:chOff x="6555416" y="4900731"/>
            <a:chExt cx="720000" cy="378515"/>
          </a:xfrm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7610D6E0-FB89-4583-A6C9-7A92AC685F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吉野ヶ里町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8C990F39-6D1C-4255-89E9-49949D7C84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4257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45" name="Group 285"/>
          <p:cNvGrpSpPr>
            <a:grpSpLocks/>
          </p:cNvGrpSpPr>
          <p:nvPr/>
        </p:nvGrpSpPr>
        <p:grpSpPr bwMode="auto">
          <a:xfrm>
            <a:off x="86179" y="1480911"/>
            <a:ext cx="6589259" cy="6525759"/>
            <a:chOff x="76" y="970"/>
            <a:chExt cx="5811" cy="5755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2996" y="2160"/>
              <a:ext cx="1700" cy="2920"/>
            </a:xfrm>
            <a:custGeom>
              <a:avLst/>
              <a:gdLst>
                <a:gd name="T0" fmla="*/ 1502 w 1701"/>
                <a:gd name="T1" fmla="*/ 2580 h 2920"/>
                <a:gd name="T2" fmla="*/ 1445 w 1701"/>
                <a:gd name="T3" fmla="*/ 2353 h 2920"/>
                <a:gd name="T4" fmla="*/ 1587 w 1701"/>
                <a:gd name="T5" fmla="*/ 2296 h 2920"/>
                <a:gd name="T6" fmla="*/ 1701 w 1701"/>
                <a:gd name="T7" fmla="*/ 2240 h 2920"/>
                <a:gd name="T8" fmla="*/ 1672 w 1701"/>
                <a:gd name="T9" fmla="*/ 2041 h 2920"/>
                <a:gd name="T10" fmla="*/ 1644 w 1701"/>
                <a:gd name="T11" fmla="*/ 1928 h 2920"/>
                <a:gd name="T12" fmla="*/ 1502 w 1701"/>
                <a:gd name="T13" fmla="*/ 1984 h 2920"/>
                <a:gd name="T14" fmla="*/ 1445 w 1701"/>
                <a:gd name="T15" fmla="*/ 1786 h 2920"/>
                <a:gd name="T16" fmla="*/ 1474 w 1701"/>
                <a:gd name="T17" fmla="*/ 1588 h 2920"/>
                <a:gd name="T18" fmla="*/ 1389 w 1701"/>
                <a:gd name="T19" fmla="*/ 1077 h 2920"/>
                <a:gd name="T20" fmla="*/ 1247 w 1701"/>
                <a:gd name="T21" fmla="*/ 1049 h 2920"/>
                <a:gd name="T22" fmla="*/ 1162 w 1701"/>
                <a:gd name="T23" fmla="*/ 1077 h 2920"/>
                <a:gd name="T24" fmla="*/ 1077 w 1701"/>
                <a:gd name="T25" fmla="*/ 964 h 2920"/>
                <a:gd name="T26" fmla="*/ 1077 w 1701"/>
                <a:gd name="T27" fmla="*/ 850 h 2920"/>
                <a:gd name="T28" fmla="*/ 964 w 1701"/>
                <a:gd name="T29" fmla="*/ 765 h 2920"/>
                <a:gd name="T30" fmla="*/ 1134 w 1701"/>
                <a:gd name="T31" fmla="*/ 652 h 2920"/>
                <a:gd name="T32" fmla="*/ 1360 w 1701"/>
                <a:gd name="T33" fmla="*/ 482 h 2920"/>
                <a:gd name="T34" fmla="*/ 1445 w 1701"/>
                <a:gd name="T35" fmla="*/ 312 h 2920"/>
                <a:gd name="T36" fmla="*/ 1190 w 1701"/>
                <a:gd name="T37" fmla="*/ 170 h 2920"/>
                <a:gd name="T38" fmla="*/ 793 w 1701"/>
                <a:gd name="T39" fmla="*/ 85 h 2920"/>
                <a:gd name="T40" fmla="*/ 595 w 1701"/>
                <a:gd name="T41" fmla="*/ 28 h 2920"/>
                <a:gd name="T42" fmla="*/ 368 w 1701"/>
                <a:gd name="T43" fmla="*/ 57 h 2920"/>
                <a:gd name="T44" fmla="*/ 198 w 1701"/>
                <a:gd name="T45" fmla="*/ 142 h 2920"/>
                <a:gd name="T46" fmla="*/ 198 w 1701"/>
                <a:gd name="T47" fmla="*/ 283 h 2920"/>
                <a:gd name="T48" fmla="*/ 141 w 1701"/>
                <a:gd name="T49" fmla="*/ 510 h 2920"/>
                <a:gd name="T50" fmla="*/ 141 w 1701"/>
                <a:gd name="T51" fmla="*/ 624 h 2920"/>
                <a:gd name="T52" fmla="*/ 113 w 1701"/>
                <a:gd name="T53" fmla="*/ 765 h 2920"/>
                <a:gd name="T54" fmla="*/ 0 w 1701"/>
                <a:gd name="T55" fmla="*/ 935 h 2920"/>
                <a:gd name="T56" fmla="*/ 0 w 1701"/>
                <a:gd name="T57" fmla="*/ 1134 h 2920"/>
                <a:gd name="T58" fmla="*/ 141 w 1701"/>
                <a:gd name="T59" fmla="*/ 1219 h 2920"/>
                <a:gd name="T60" fmla="*/ 368 w 1701"/>
                <a:gd name="T61" fmla="*/ 1191 h 2920"/>
                <a:gd name="T62" fmla="*/ 623 w 1701"/>
                <a:gd name="T63" fmla="*/ 1276 h 2920"/>
                <a:gd name="T64" fmla="*/ 652 w 1701"/>
                <a:gd name="T65" fmla="*/ 1474 h 2920"/>
                <a:gd name="T66" fmla="*/ 765 w 1701"/>
                <a:gd name="T67" fmla="*/ 1814 h 2920"/>
                <a:gd name="T68" fmla="*/ 652 w 1701"/>
                <a:gd name="T69" fmla="*/ 1928 h 2920"/>
                <a:gd name="T70" fmla="*/ 567 w 1701"/>
                <a:gd name="T71" fmla="*/ 2013 h 2920"/>
                <a:gd name="T72" fmla="*/ 595 w 1701"/>
                <a:gd name="T73" fmla="*/ 2183 h 2920"/>
                <a:gd name="T74" fmla="*/ 623 w 1701"/>
                <a:gd name="T75" fmla="*/ 2353 h 2920"/>
                <a:gd name="T76" fmla="*/ 680 w 1701"/>
                <a:gd name="T77" fmla="*/ 2466 h 2920"/>
                <a:gd name="T78" fmla="*/ 737 w 1701"/>
                <a:gd name="T79" fmla="*/ 2381 h 2920"/>
                <a:gd name="T80" fmla="*/ 850 w 1701"/>
                <a:gd name="T81" fmla="*/ 2466 h 2920"/>
                <a:gd name="T82" fmla="*/ 964 w 1701"/>
                <a:gd name="T83" fmla="*/ 2665 h 2920"/>
                <a:gd name="T84" fmla="*/ 1049 w 1701"/>
                <a:gd name="T85" fmla="*/ 2750 h 2920"/>
                <a:gd name="T86" fmla="*/ 1077 w 1701"/>
                <a:gd name="T87" fmla="*/ 2863 h 2920"/>
                <a:gd name="T88" fmla="*/ 1360 w 1701"/>
                <a:gd name="T89" fmla="*/ 2835 h 2920"/>
                <a:gd name="T90" fmla="*/ 1304 w 1701"/>
                <a:gd name="T91" fmla="*/ 2693 h 2920"/>
                <a:gd name="T92" fmla="*/ 1417 w 1701"/>
                <a:gd name="T93" fmla="*/ 2920 h 2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01" h="2920">
                  <a:moveTo>
                    <a:pt x="1502" y="2892"/>
                  </a:moveTo>
                  <a:lnTo>
                    <a:pt x="1502" y="2580"/>
                  </a:lnTo>
                  <a:lnTo>
                    <a:pt x="1445" y="2523"/>
                  </a:lnTo>
                  <a:lnTo>
                    <a:pt x="1445" y="2353"/>
                  </a:lnTo>
                  <a:lnTo>
                    <a:pt x="1559" y="2353"/>
                  </a:lnTo>
                  <a:lnTo>
                    <a:pt x="1587" y="2296"/>
                  </a:lnTo>
                  <a:lnTo>
                    <a:pt x="1672" y="2268"/>
                  </a:lnTo>
                  <a:lnTo>
                    <a:pt x="1701" y="2240"/>
                  </a:lnTo>
                  <a:lnTo>
                    <a:pt x="1644" y="2098"/>
                  </a:lnTo>
                  <a:lnTo>
                    <a:pt x="1672" y="2041"/>
                  </a:lnTo>
                  <a:lnTo>
                    <a:pt x="1701" y="1984"/>
                  </a:lnTo>
                  <a:lnTo>
                    <a:pt x="1644" y="1928"/>
                  </a:lnTo>
                  <a:lnTo>
                    <a:pt x="1559" y="1928"/>
                  </a:lnTo>
                  <a:lnTo>
                    <a:pt x="1502" y="1984"/>
                  </a:lnTo>
                  <a:lnTo>
                    <a:pt x="1445" y="1984"/>
                  </a:lnTo>
                  <a:lnTo>
                    <a:pt x="1445" y="1786"/>
                  </a:lnTo>
                  <a:lnTo>
                    <a:pt x="1389" y="1588"/>
                  </a:lnTo>
                  <a:lnTo>
                    <a:pt x="1474" y="1588"/>
                  </a:lnTo>
                  <a:lnTo>
                    <a:pt x="1389" y="1332"/>
                  </a:lnTo>
                  <a:lnTo>
                    <a:pt x="1389" y="1077"/>
                  </a:lnTo>
                  <a:lnTo>
                    <a:pt x="1332" y="1021"/>
                  </a:lnTo>
                  <a:lnTo>
                    <a:pt x="1247" y="1049"/>
                  </a:lnTo>
                  <a:lnTo>
                    <a:pt x="1190" y="1162"/>
                  </a:lnTo>
                  <a:lnTo>
                    <a:pt x="1162" y="1077"/>
                  </a:lnTo>
                  <a:lnTo>
                    <a:pt x="1162" y="1021"/>
                  </a:lnTo>
                  <a:lnTo>
                    <a:pt x="1077" y="964"/>
                  </a:lnTo>
                  <a:lnTo>
                    <a:pt x="1105" y="935"/>
                  </a:lnTo>
                  <a:lnTo>
                    <a:pt x="1077" y="850"/>
                  </a:lnTo>
                  <a:lnTo>
                    <a:pt x="964" y="850"/>
                  </a:lnTo>
                  <a:lnTo>
                    <a:pt x="964" y="765"/>
                  </a:lnTo>
                  <a:lnTo>
                    <a:pt x="992" y="652"/>
                  </a:lnTo>
                  <a:lnTo>
                    <a:pt x="1134" y="652"/>
                  </a:lnTo>
                  <a:lnTo>
                    <a:pt x="1162" y="624"/>
                  </a:lnTo>
                  <a:lnTo>
                    <a:pt x="1360" y="482"/>
                  </a:lnTo>
                  <a:lnTo>
                    <a:pt x="1389" y="340"/>
                  </a:lnTo>
                  <a:lnTo>
                    <a:pt x="1445" y="312"/>
                  </a:lnTo>
                  <a:lnTo>
                    <a:pt x="1304" y="198"/>
                  </a:lnTo>
                  <a:lnTo>
                    <a:pt x="1190" y="170"/>
                  </a:lnTo>
                  <a:lnTo>
                    <a:pt x="964" y="0"/>
                  </a:lnTo>
                  <a:lnTo>
                    <a:pt x="793" y="85"/>
                  </a:lnTo>
                  <a:lnTo>
                    <a:pt x="652" y="0"/>
                  </a:lnTo>
                  <a:lnTo>
                    <a:pt x="595" y="28"/>
                  </a:lnTo>
                  <a:lnTo>
                    <a:pt x="482" y="0"/>
                  </a:lnTo>
                  <a:lnTo>
                    <a:pt x="368" y="57"/>
                  </a:lnTo>
                  <a:lnTo>
                    <a:pt x="340" y="113"/>
                  </a:lnTo>
                  <a:lnTo>
                    <a:pt x="198" y="142"/>
                  </a:lnTo>
                  <a:lnTo>
                    <a:pt x="170" y="227"/>
                  </a:lnTo>
                  <a:lnTo>
                    <a:pt x="198" y="283"/>
                  </a:lnTo>
                  <a:lnTo>
                    <a:pt x="198" y="454"/>
                  </a:lnTo>
                  <a:lnTo>
                    <a:pt x="141" y="510"/>
                  </a:lnTo>
                  <a:lnTo>
                    <a:pt x="226" y="567"/>
                  </a:lnTo>
                  <a:lnTo>
                    <a:pt x="141" y="624"/>
                  </a:lnTo>
                  <a:lnTo>
                    <a:pt x="85" y="624"/>
                  </a:lnTo>
                  <a:lnTo>
                    <a:pt x="113" y="765"/>
                  </a:lnTo>
                  <a:lnTo>
                    <a:pt x="56" y="822"/>
                  </a:lnTo>
                  <a:lnTo>
                    <a:pt x="0" y="935"/>
                  </a:lnTo>
                  <a:lnTo>
                    <a:pt x="56" y="1077"/>
                  </a:lnTo>
                  <a:lnTo>
                    <a:pt x="0" y="1134"/>
                  </a:lnTo>
                  <a:lnTo>
                    <a:pt x="0" y="1247"/>
                  </a:lnTo>
                  <a:lnTo>
                    <a:pt x="141" y="1219"/>
                  </a:lnTo>
                  <a:lnTo>
                    <a:pt x="198" y="1247"/>
                  </a:lnTo>
                  <a:lnTo>
                    <a:pt x="368" y="1191"/>
                  </a:lnTo>
                  <a:lnTo>
                    <a:pt x="510" y="1219"/>
                  </a:lnTo>
                  <a:lnTo>
                    <a:pt x="623" y="1276"/>
                  </a:lnTo>
                  <a:lnTo>
                    <a:pt x="595" y="1389"/>
                  </a:lnTo>
                  <a:lnTo>
                    <a:pt x="652" y="1474"/>
                  </a:lnTo>
                  <a:lnTo>
                    <a:pt x="680" y="1588"/>
                  </a:lnTo>
                  <a:lnTo>
                    <a:pt x="765" y="1814"/>
                  </a:lnTo>
                  <a:lnTo>
                    <a:pt x="737" y="1984"/>
                  </a:lnTo>
                  <a:lnTo>
                    <a:pt x="652" y="1928"/>
                  </a:lnTo>
                  <a:lnTo>
                    <a:pt x="567" y="1928"/>
                  </a:lnTo>
                  <a:lnTo>
                    <a:pt x="567" y="2013"/>
                  </a:lnTo>
                  <a:lnTo>
                    <a:pt x="595" y="2069"/>
                  </a:lnTo>
                  <a:lnTo>
                    <a:pt x="595" y="2183"/>
                  </a:lnTo>
                  <a:lnTo>
                    <a:pt x="652" y="2268"/>
                  </a:lnTo>
                  <a:lnTo>
                    <a:pt x="623" y="2353"/>
                  </a:lnTo>
                  <a:lnTo>
                    <a:pt x="652" y="2410"/>
                  </a:lnTo>
                  <a:lnTo>
                    <a:pt x="680" y="2466"/>
                  </a:lnTo>
                  <a:lnTo>
                    <a:pt x="737" y="2466"/>
                  </a:lnTo>
                  <a:lnTo>
                    <a:pt x="737" y="2381"/>
                  </a:lnTo>
                  <a:lnTo>
                    <a:pt x="822" y="2381"/>
                  </a:lnTo>
                  <a:lnTo>
                    <a:pt x="850" y="2466"/>
                  </a:lnTo>
                  <a:lnTo>
                    <a:pt x="793" y="2523"/>
                  </a:lnTo>
                  <a:lnTo>
                    <a:pt x="964" y="2665"/>
                  </a:lnTo>
                  <a:lnTo>
                    <a:pt x="964" y="2721"/>
                  </a:lnTo>
                  <a:lnTo>
                    <a:pt x="1049" y="2750"/>
                  </a:lnTo>
                  <a:lnTo>
                    <a:pt x="1049" y="2807"/>
                  </a:lnTo>
                  <a:lnTo>
                    <a:pt x="1077" y="2863"/>
                  </a:lnTo>
                  <a:lnTo>
                    <a:pt x="1360" y="2920"/>
                  </a:lnTo>
                  <a:lnTo>
                    <a:pt x="1360" y="2835"/>
                  </a:lnTo>
                  <a:lnTo>
                    <a:pt x="1275" y="2721"/>
                  </a:lnTo>
                  <a:lnTo>
                    <a:pt x="1304" y="2693"/>
                  </a:lnTo>
                  <a:lnTo>
                    <a:pt x="1417" y="2778"/>
                  </a:lnTo>
                  <a:lnTo>
                    <a:pt x="1417" y="2920"/>
                  </a:lnTo>
                  <a:lnTo>
                    <a:pt x="1502" y="289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416" y="1509"/>
              <a:ext cx="2806" cy="2381"/>
            </a:xfrm>
            <a:custGeom>
              <a:avLst/>
              <a:gdLst>
                <a:gd name="T0" fmla="*/ 2750 w 2806"/>
                <a:gd name="T1" fmla="*/ 879 h 2381"/>
                <a:gd name="T2" fmla="*/ 2778 w 2806"/>
                <a:gd name="T3" fmla="*/ 1106 h 2381"/>
                <a:gd name="T4" fmla="*/ 2806 w 2806"/>
                <a:gd name="T5" fmla="*/ 1219 h 2381"/>
                <a:gd name="T6" fmla="*/ 2665 w 2806"/>
                <a:gd name="T7" fmla="*/ 1276 h 2381"/>
                <a:gd name="T8" fmla="*/ 2636 w 2806"/>
                <a:gd name="T9" fmla="*/ 1474 h 2381"/>
                <a:gd name="T10" fmla="*/ 2636 w 2806"/>
                <a:gd name="T11" fmla="*/ 1729 h 2381"/>
                <a:gd name="T12" fmla="*/ 2580 w 2806"/>
                <a:gd name="T13" fmla="*/ 1899 h 2381"/>
                <a:gd name="T14" fmla="*/ 2410 w 2806"/>
                <a:gd name="T15" fmla="*/ 1956 h 2381"/>
                <a:gd name="T16" fmla="*/ 2183 w 2806"/>
                <a:gd name="T17" fmla="*/ 2126 h 2381"/>
                <a:gd name="T18" fmla="*/ 2013 w 2806"/>
                <a:gd name="T19" fmla="*/ 2240 h 2381"/>
                <a:gd name="T20" fmla="*/ 1814 w 2806"/>
                <a:gd name="T21" fmla="*/ 2381 h 2381"/>
                <a:gd name="T22" fmla="*/ 1644 w 2806"/>
                <a:gd name="T23" fmla="*/ 2240 h 2381"/>
                <a:gd name="T24" fmla="*/ 1644 w 2806"/>
                <a:gd name="T25" fmla="*/ 2098 h 2381"/>
                <a:gd name="T26" fmla="*/ 1474 w 2806"/>
                <a:gd name="T27" fmla="*/ 2013 h 2381"/>
                <a:gd name="T28" fmla="*/ 1304 w 2806"/>
                <a:gd name="T29" fmla="*/ 1786 h 2381"/>
                <a:gd name="T30" fmla="*/ 1276 w 2806"/>
                <a:gd name="T31" fmla="*/ 1928 h 2381"/>
                <a:gd name="T32" fmla="*/ 1247 w 2806"/>
                <a:gd name="T33" fmla="*/ 2041 h 2381"/>
                <a:gd name="T34" fmla="*/ 1105 w 2806"/>
                <a:gd name="T35" fmla="*/ 1786 h 2381"/>
                <a:gd name="T36" fmla="*/ 964 w 2806"/>
                <a:gd name="T37" fmla="*/ 1502 h 2381"/>
                <a:gd name="T38" fmla="*/ 879 w 2806"/>
                <a:gd name="T39" fmla="*/ 1247 h 2381"/>
                <a:gd name="T40" fmla="*/ 737 w 2806"/>
                <a:gd name="T41" fmla="*/ 1276 h 2381"/>
                <a:gd name="T42" fmla="*/ 709 w 2806"/>
                <a:gd name="T43" fmla="*/ 1474 h 2381"/>
                <a:gd name="T44" fmla="*/ 624 w 2806"/>
                <a:gd name="T45" fmla="*/ 1417 h 2381"/>
                <a:gd name="T46" fmla="*/ 595 w 2806"/>
                <a:gd name="T47" fmla="*/ 1247 h 2381"/>
                <a:gd name="T48" fmla="*/ 283 w 2806"/>
                <a:gd name="T49" fmla="*/ 1219 h 2381"/>
                <a:gd name="T50" fmla="*/ 28 w 2806"/>
                <a:gd name="T51" fmla="*/ 964 h 2381"/>
                <a:gd name="T52" fmla="*/ 85 w 2806"/>
                <a:gd name="T53" fmla="*/ 822 h 2381"/>
                <a:gd name="T54" fmla="*/ 227 w 2806"/>
                <a:gd name="T55" fmla="*/ 850 h 2381"/>
                <a:gd name="T56" fmla="*/ 85 w 2806"/>
                <a:gd name="T57" fmla="*/ 709 h 2381"/>
                <a:gd name="T58" fmla="*/ 312 w 2806"/>
                <a:gd name="T59" fmla="*/ 680 h 2381"/>
                <a:gd name="T60" fmla="*/ 425 w 2806"/>
                <a:gd name="T61" fmla="*/ 822 h 2381"/>
                <a:gd name="T62" fmla="*/ 425 w 2806"/>
                <a:gd name="T63" fmla="*/ 935 h 2381"/>
                <a:gd name="T64" fmla="*/ 595 w 2806"/>
                <a:gd name="T65" fmla="*/ 964 h 2381"/>
                <a:gd name="T66" fmla="*/ 538 w 2806"/>
                <a:gd name="T67" fmla="*/ 1049 h 2381"/>
                <a:gd name="T68" fmla="*/ 680 w 2806"/>
                <a:gd name="T69" fmla="*/ 1106 h 2381"/>
                <a:gd name="T70" fmla="*/ 737 w 2806"/>
                <a:gd name="T71" fmla="*/ 992 h 2381"/>
                <a:gd name="T72" fmla="*/ 794 w 2806"/>
                <a:gd name="T73" fmla="*/ 879 h 2381"/>
                <a:gd name="T74" fmla="*/ 879 w 2806"/>
                <a:gd name="T75" fmla="*/ 737 h 2381"/>
                <a:gd name="T76" fmla="*/ 765 w 2806"/>
                <a:gd name="T77" fmla="*/ 567 h 2381"/>
                <a:gd name="T78" fmla="*/ 624 w 2806"/>
                <a:gd name="T79" fmla="*/ 453 h 2381"/>
                <a:gd name="T80" fmla="*/ 567 w 2806"/>
                <a:gd name="T81" fmla="*/ 425 h 2381"/>
                <a:gd name="T82" fmla="*/ 538 w 2806"/>
                <a:gd name="T83" fmla="*/ 227 h 2381"/>
                <a:gd name="T84" fmla="*/ 510 w 2806"/>
                <a:gd name="T85" fmla="*/ 0 h 2381"/>
                <a:gd name="T86" fmla="*/ 510 w 2806"/>
                <a:gd name="T87" fmla="*/ 85 h 2381"/>
                <a:gd name="T88" fmla="*/ 709 w 2806"/>
                <a:gd name="T89" fmla="*/ 255 h 2381"/>
                <a:gd name="T90" fmla="*/ 765 w 2806"/>
                <a:gd name="T91" fmla="*/ 142 h 2381"/>
                <a:gd name="T92" fmla="*/ 907 w 2806"/>
                <a:gd name="T93" fmla="*/ 57 h 2381"/>
                <a:gd name="T94" fmla="*/ 1049 w 2806"/>
                <a:gd name="T95" fmla="*/ 57 h 2381"/>
                <a:gd name="T96" fmla="*/ 1247 w 2806"/>
                <a:gd name="T97" fmla="*/ 255 h 2381"/>
                <a:gd name="T98" fmla="*/ 1361 w 2806"/>
                <a:gd name="T99" fmla="*/ 340 h 2381"/>
                <a:gd name="T100" fmla="*/ 1247 w 2806"/>
                <a:gd name="T101" fmla="*/ 453 h 2381"/>
                <a:gd name="T102" fmla="*/ 1191 w 2806"/>
                <a:gd name="T103" fmla="*/ 680 h 2381"/>
                <a:gd name="T104" fmla="*/ 1247 w 2806"/>
                <a:gd name="T105" fmla="*/ 624 h 2381"/>
                <a:gd name="T106" fmla="*/ 1361 w 2806"/>
                <a:gd name="T107" fmla="*/ 680 h 2381"/>
                <a:gd name="T108" fmla="*/ 1332 w 2806"/>
                <a:gd name="T109" fmla="*/ 879 h 2381"/>
                <a:gd name="T110" fmla="*/ 1814 w 2806"/>
                <a:gd name="T111" fmla="*/ 907 h 2381"/>
                <a:gd name="T112" fmla="*/ 1843 w 2806"/>
                <a:gd name="T113" fmla="*/ 765 h 2381"/>
                <a:gd name="T114" fmla="*/ 2239 w 2806"/>
                <a:gd name="T115" fmla="*/ 765 h 2381"/>
                <a:gd name="T116" fmla="*/ 2551 w 2806"/>
                <a:gd name="T117" fmla="*/ 737 h 2381"/>
                <a:gd name="T118" fmla="*/ 2721 w 2806"/>
                <a:gd name="T119" fmla="*/ 709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06" h="2381">
                  <a:moveTo>
                    <a:pt x="2778" y="794"/>
                  </a:moveTo>
                  <a:lnTo>
                    <a:pt x="2750" y="879"/>
                  </a:lnTo>
                  <a:lnTo>
                    <a:pt x="2778" y="935"/>
                  </a:lnTo>
                  <a:lnTo>
                    <a:pt x="2778" y="1106"/>
                  </a:lnTo>
                  <a:lnTo>
                    <a:pt x="2721" y="1162"/>
                  </a:lnTo>
                  <a:lnTo>
                    <a:pt x="2806" y="1219"/>
                  </a:lnTo>
                  <a:lnTo>
                    <a:pt x="2721" y="1276"/>
                  </a:lnTo>
                  <a:lnTo>
                    <a:pt x="2665" y="1276"/>
                  </a:lnTo>
                  <a:lnTo>
                    <a:pt x="2693" y="1417"/>
                  </a:lnTo>
                  <a:lnTo>
                    <a:pt x="2636" y="1474"/>
                  </a:lnTo>
                  <a:lnTo>
                    <a:pt x="2580" y="1587"/>
                  </a:lnTo>
                  <a:lnTo>
                    <a:pt x="2636" y="1729"/>
                  </a:lnTo>
                  <a:lnTo>
                    <a:pt x="2580" y="1786"/>
                  </a:lnTo>
                  <a:lnTo>
                    <a:pt x="2580" y="1899"/>
                  </a:lnTo>
                  <a:lnTo>
                    <a:pt x="2466" y="1871"/>
                  </a:lnTo>
                  <a:lnTo>
                    <a:pt x="2410" y="1956"/>
                  </a:lnTo>
                  <a:lnTo>
                    <a:pt x="2296" y="2098"/>
                  </a:lnTo>
                  <a:lnTo>
                    <a:pt x="2183" y="2126"/>
                  </a:lnTo>
                  <a:lnTo>
                    <a:pt x="2154" y="2211"/>
                  </a:lnTo>
                  <a:lnTo>
                    <a:pt x="2013" y="2240"/>
                  </a:lnTo>
                  <a:lnTo>
                    <a:pt x="1956" y="2325"/>
                  </a:lnTo>
                  <a:lnTo>
                    <a:pt x="1814" y="2381"/>
                  </a:lnTo>
                  <a:lnTo>
                    <a:pt x="1758" y="2353"/>
                  </a:lnTo>
                  <a:lnTo>
                    <a:pt x="1644" y="2240"/>
                  </a:lnTo>
                  <a:lnTo>
                    <a:pt x="1616" y="2126"/>
                  </a:lnTo>
                  <a:lnTo>
                    <a:pt x="1644" y="2098"/>
                  </a:lnTo>
                  <a:lnTo>
                    <a:pt x="1502" y="1956"/>
                  </a:lnTo>
                  <a:lnTo>
                    <a:pt x="1474" y="2013"/>
                  </a:lnTo>
                  <a:lnTo>
                    <a:pt x="1389" y="1956"/>
                  </a:lnTo>
                  <a:lnTo>
                    <a:pt x="1304" y="1786"/>
                  </a:lnTo>
                  <a:lnTo>
                    <a:pt x="1247" y="1843"/>
                  </a:lnTo>
                  <a:lnTo>
                    <a:pt x="1276" y="1928"/>
                  </a:lnTo>
                  <a:lnTo>
                    <a:pt x="1276" y="2013"/>
                  </a:lnTo>
                  <a:lnTo>
                    <a:pt x="1247" y="2041"/>
                  </a:lnTo>
                  <a:lnTo>
                    <a:pt x="1162" y="1843"/>
                  </a:lnTo>
                  <a:lnTo>
                    <a:pt x="1105" y="1786"/>
                  </a:lnTo>
                  <a:lnTo>
                    <a:pt x="1020" y="1701"/>
                  </a:lnTo>
                  <a:lnTo>
                    <a:pt x="964" y="1502"/>
                  </a:lnTo>
                  <a:lnTo>
                    <a:pt x="992" y="1389"/>
                  </a:lnTo>
                  <a:lnTo>
                    <a:pt x="879" y="1247"/>
                  </a:lnTo>
                  <a:lnTo>
                    <a:pt x="822" y="1276"/>
                  </a:lnTo>
                  <a:lnTo>
                    <a:pt x="737" y="1276"/>
                  </a:lnTo>
                  <a:lnTo>
                    <a:pt x="709" y="1361"/>
                  </a:lnTo>
                  <a:lnTo>
                    <a:pt x="709" y="1474"/>
                  </a:lnTo>
                  <a:lnTo>
                    <a:pt x="652" y="1474"/>
                  </a:lnTo>
                  <a:lnTo>
                    <a:pt x="624" y="1417"/>
                  </a:lnTo>
                  <a:lnTo>
                    <a:pt x="624" y="1332"/>
                  </a:lnTo>
                  <a:lnTo>
                    <a:pt x="595" y="1247"/>
                  </a:lnTo>
                  <a:lnTo>
                    <a:pt x="538" y="1304"/>
                  </a:lnTo>
                  <a:lnTo>
                    <a:pt x="283" y="1219"/>
                  </a:lnTo>
                  <a:lnTo>
                    <a:pt x="312" y="1134"/>
                  </a:lnTo>
                  <a:lnTo>
                    <a:pt x="28" y="964"/>
                  </a:lnTo>
                  <a:lnTo>
                    <a:pt x="0" y="879"/>
                  </a:lnTo>
                  <a:lnTo>
                    <a:pt x="85" y="822"/>
                  </a:lnTo>
                  <a:lnTo>
                    <a:pt x="142" y="879"/>
                  </a:lnTo>
                  <a:lnTo>
                    <a:pt x="227" y="850"/>
                  </a:lnTo>
                  <a:lnTo>
                    <a:pt x="113" y="822"/>
                  </a:lnTo>
                  <a:lnTo>
                    <a:pt x="85" y="709"/>
                  </a:lnTo>
                  <a:lnTo>
                    <a:pt x="170" y="624"/>
                  </a:lnTo>
                  <a:lnTo>
                    <a:pt x="312" y="680"/>
                  </a:lnTo>
                  <a:lnTo>
                    <a:pt x="312" y="765"/>
                  </a:lnTo>
                  <a:lnTo>
                    <a:pt x="425" y="822"/>
                  </a:lnTo>
                  <a:lnTo>
                    <a:pt x="397" y="879"/>
                  </a:lnTo>
                  <a:lnTo>
                    <a:pt x="425" y="935"/>
                  </a:lnTo>
                  <a:lnTo>
                    <a:pt x="453" y="907"/>
                  </a:lnTo>
                  <a:lnTo>
                    <a:pt x="595" y="964"/>
                  </a:lnTo>
                  <a:lnTo>
                    <a:pt x="538" y="1020"/>
                  </a:lnTo>
                  <a:lnTo>
                    <a:pt x="538" y="1049"/>
                  </a:lnTo>
                  <a:lnTo>
                    <a:pt x="624" y="1049"/>
                  </a:lnTo>
                  <a:lnTo>
                    <a:pt x="680" y="1106"/>
                  </a:lnTo>
                  <a:lnTo>
                    <a:pt x="680" y="1020"/>
                  </a:lnTo>
                  <a:lnTo>
                    <a:pt x="737" y="992"/>
                  </a:lnTo>
                  <a:lnTo>
                    <a:pt x="737" y="907"/>
                  </a:lnTo>
                  <a:lnTo>
                    <a:pt x="794" y="879"/>
                  </a:lnTo>
                  <a:lnTo>
                    <a:pt x="822" y="765"/>
                  </a:lnTo>
                  <a:lnTo>
                    <a:pt x="879" y="737"/>
                  </a:lnTo>
                  <a:lnTo>
                    <a:pt x="850" y="624"/>
                  </a:lnTo>
                  <a:lnTo>
                    <a:pt x="765" y="567"/>
                  </a:lnTo>
                  <a:lnTo>
                    <a:pt x="709" y="482"/>
                  </a:lnTo>
                  <a:lnTo>
                    <a:pt x="624" y="453"/>
                  </a:lnTo>
                  <a:lnTo>
                    <a:pt x="624" y="425"/>
                  </a:lnTo>
                  <a:lnTo>
                    <a:pt x="567" y="425"/>
                  </a:lnTo>
                  <a:lnTo>
                    <a:pt x="510" y="312"/>
                  </a:lnTo>
                  <a:lnTo>
                    <a:pt x="538" y="227"/>
                  </a:lnTo>
                  <a:lnTo>
                    <a:pt x="453" y="113"/>
                  </a:lnTo>
                  <a:lnTo>
                    <a:pt x="510" y="0"/>
                  </a:lnTo>
                  <a:lnTo>
                    <a:pt x="567" y="57"/>
                  </a:lnTo>
                  <a:lnTo>
                    <a:pt x="510" y="85"/>
                  </a:lnTo>
                  <a:lnTo>
                    <a:pt x="680" y="170"/>
                  </a:lnTo>
                  <a:lnTo>
                    <a:pt x="709" y="255"/>
                  </a:lnTo>
                  <a:lnTo>
                    <a:pt x="709" y="142"/>
                  </a:lnTo>
                  <a:lnTo>
                    <a:pt x="765" y="142"/>
                  </a:lnTo>
                  <a:lnTo>
                    <a:pt x="822" y="57"/>
                  </a:lnTo>
                  <a:lnTo>
                    <a:pt x="907" y="57"/>
                  </a:lnTo>
                  <a:lnTo>
                    <a:pt x="964" y="113"/>
                  </a:lnTo>
                  <a:lnTo>
                    <a:pt x="1049" y="57"/>
                  </a:lnTo>
                  <a:lnTo>
                    <a:pt x="1077" y="198"/>
                  </a:lnTo>
                  <a:lnTo>
                    <a:pt x="1247" y="255"/>
                  </a:lnTo>
                  <a:lnTo>
                    <a:pt x="1247" y="312"/>
                  </a:lnTo>
                  <a:lnTo>
                    <a:pt x="1361" y="340"/>
                  </a:lnTo>
                  <a:lnTo>
                    <a:pt x="1304" y="453"/>
                  </a:lnTo>
                  <a:lnTo>
                    <a:pt x="1247" y="453"/>
                  </a:lnTo>
                  <a:lnTo>
                    <a:pt x="1134" y="652"/>
                  </a:lnTo>
                  <a:lnTo>
                    <a:pt x="1191" y="680"/>
                  </a:lnTo>
                  <a:lnTo>
                    <a:pt x="1276" y="680"/>
                  </a:lnTo>
                  <a:lnTo>
                    <a:pt x="1247" y="624"/>
                  </a:lnTo>
                  <a:lnTo>
                    <a:pt x="1304" y="567"/>
                  </a:lnTo>
                  <a:lnTo>
                    <a:pt x="1361" y="680"/>
                  </a:lnTo>
                  <a:lnTo>
                    <a:pt x="1304" y="765"/>
                  </a:lnTo>
                  <a:lnTo>
                    <a:pt x="1332" y="879"/>
                  </a:lnTo>
                  <a:lnTo>
                    <a:pt x="1616" y="935"/>
                  </a:lnTo>
                  <a:lnTo>
                    <a:pt x="1814" y="907"/>
                  </a:lnTo>
                  <a:lnTo>
                    <a:pt x="1814" y="822"/>
                  </a:lnTo>
                  <a:lnTo>
                    <a:pt x="1843" y="765"/>
                  </a:lnTo>
                  <a:lnTo>
                    <a:pt x="2098" y="709"/>
                  </a:lnTo>
                  <a:lnTo>
                    <a:pt x="2239" y="765"/>
                  </a:lnTo>
                  <a:lnTo>
                    <a:pt x="2353" y="680"/>
                  </a:lnTo>
                  <a:lnTo>
                    <a:pt x="2551" y="737"/>
                  </a:lnTo>
                  <a:lnTo>
                    <a:pt x="2608" y="680"/>
                  </a:lnTo>
                  <a:lnTo>
                    <a:pt x="2721" y="709"/>
                  </a:lnTo>
                  <a:lnTo>
                    <a:pt x="2778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76" y="1282"/>
              <a:ext cx="283" cy="199"/>
            </a:xfrm>
            <a:custGeom>
              <a:avLst/>
              <a:gdLst>
                <a:gd name="T0" fmla="*/ 283 w 283"/>
                <a:gd name="T1" fmla="*/ 0 h 199"/>
                <a:gd name="T2" fmla="*/ 283 w 283"/>
                <a:gd name="T3" fmla="*/ 113 h 199"/>
                <a:gd name="T4" fmla="*/ 170 w 283"/>
                <a:gd name="T5" fmla="*/ 199 h 199"/>
                <a:gd name="T6" fmla="*/ 0 w 283"/>
                <a:gd name="T7" fmla="*/ 113 h 199"/>
                <a:gd name="T8" fmla="*/ 56 w 283"/>
                <a:gd name="T9" fmla="*/ 0 h 199"/>
                <a:gd name="T10" fmla="*/ 113 w 283"/>
                <a:gd name="T11" fmla="*/ 28 h 199"/>
                <a:gd name="T12" fmla="*/ 170 w 283"/>
                <a:gd name="T13" fmla="*/ 0 h 199"/>
                <a:gd name="T14" fmla="*/ 283 w 283"/>
                <a:gd name="T1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3" h="199">
                  <a:moveTo>
                    <a:pt x="283" y="0"/>
                  </a:moveTo>
                  <a:lnTo>
                    <a:pt x="283" y="113"/>
                  </a:lnTo>
                  <a:lnTo>
                    <a:pt x="170" y="199"/>
                  </a:lnTo>
                  <a:lnTo>
                    <a:pt x="0" y="113"/>
                  </a:lnTo>
                  <a:lnTo>
                    <a:pt x="56" y="0"/>
                  </a:lnTo>
                  <a:lnTo>
                    <a:pt x="113" y="28"/>
                  </a:lnTo>
                  <a:lnTo>
                    <a:pt x="170" y="0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841" y="970"/>
              <a:ext cx="199" cy="284"/>
            </a:xfrm>
            <a:custGeom>
              <a:avLst/>
              <a:gdLst>
                <a:gd name="T0" fmla="*/ 85 w 199"/>
                <a:gd name="T1" fmla="*/ 0 h 284"/>
                <a:gd name="T2" fmla="*/ 0 w 199"/>
                <a:gd name="T3" fmla="*/ 142 h 284"/>
                <a:gd name="T4" fmla="*/ 142 w 199"/>
                <a:gd name="T5" fmla="*/ 284 h 284"/>
                <a:gd name="T6" fmla="*/ 199 w 199"/>
                <a:gd name="T7" fmla="*/ 227 h 284"/>
                <a:gd name="T8" fmla="*/ 113 w 199"/>
                <a:gd name="T9" fmla="*/ 142 h 284"/>
                <a:gd name="T10" fmla="*/ 170 w 199"/>
                <a:gd name="T11" fmla="*/ 29 h 284"/>
                <a:gd name="T12" fmla="*/ 85 w 199"/>
                <a:gd name="T1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284">
                  <a:moveTo>
                    <a:pt x="85" y="0"/>
                  </a:moveTo>
                  <a:lnTo>
                    <a:pt x="0" y="142"/>
                  </a:lnTo>
                  <a:lnTo>
                    <a:pt x="142" y="284"/>
                  </a:lnTo>
                  <a:lnTo>
                    <a:pt x="199" y="227"/>
                  </a:lnTo>
                  <a:lnTo>
                    <a:pt x="113" y="142"/>
                  </a:lnTo>
                  <a:lnTo>
                    <a:pt x="170" y="29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1040" y="1395"/>
              <a:ext cx="141" cy="227"/>
            </a:xfrm>
            <a:custGeom>
              <a:avLst/>
              <a:gdLst>
                <a:gd name="T0" fmla="*/ 85 w 141"/>
                <a:gd name="T1" fmla="*/ 0 h 227"/>
                <a:gd name="T2" fmla="*/ 0 w 141"/>
                <a:gd name="T3" fmla="*/ 86 h 227"/>
                <a:gd name="T4" fmla="*/ 28 w 141"/>
                <a:gd name="T5" fmla="*/ 227 h 227"/>
                <a:gd name="T6" fmla="*/ 141 w 141"/>
                <a:gd name="T7" fmla="*/ 171 h 227"/>
                <a:gd name="T8" fmla="*/ 141 w 141"/>
                <a:gd name="T9" fmla="*/ 57 h 227"/>
                <a:gd name="T10" fmla="*/ 85 w 141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27">
                  <a:moveTo>
                    <a:pt x="85" y="0"/>
                  </a:moveTo>
                  <a:lnTo>
                    <a:pt x="0" y="86"/>
                  </a:lnTo>
                  <a:lnTo>
                    <a:pt x="28" y="227"/>
                  </a:lnTo>
                  <a:lnTo>
                    <a:pt x="141" y="171"/>
                  </a:lnTo>
                  <a:lnTo>
                    <a:pt x="141" y="57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720" y="1622"/>
              <a:ext cx="113" cy="114"/>
            </a:xfrm>
            <a:custGeom>
              <a:avLst/>
              <a:gdLst>
                <a:gd name="T0" fmla="*/ 28 w 113"/>
                <a:gd name="T1" fmla="*/ 0 h 114"/>
                <a:gd name="T2" fmla="*/ 0 w 113"/>
                <a:gd name="T3" fmla="*/ 114 h 114"/>
                <a:gd name="T4" fmla="*/ 85 w 113"/>
                <a:gd name="T5" fmla="*/ 114 h 114"/>
                <a:gd name="T6" fmla="*/ 113 w 113"/>
                <a:gd name="T7" fmla="*/ 29 h 114"/>
                <a:gd name="T8" fmla="*/ 28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28" y="0"/>
                  </a:moveTo>
                  <a:lnTo>
                    <a:pt x="0" y="114"/>
                  </a:lnTo>
                  <a:lnTo>
                    <a:pt x="85" y="114"/>
                  </a:lnTo>
                  <a:lnTo>
                    <a:pt x="113" y="29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756" y="1792"/>
              <a:ext cx="539" cy="823"/>
            </a:xfrm>
            <a:custGeom>
              <a:avLst/>
              <a:gdLst>
                <a:gd name="T0" fmla="*/ 170 w 539"/>
                <a:gd name="T1" fmla="*/ 29 h 823"/>
                <a:gd name="T2" fmla="*/ 227 w 539"/>
                <a:gd name="T3" fmla="*/ 142 h 823"/>
                <a:gd name="T4" fmla="*/ 284 w 539"/>
                <a:gd name="T5" fmla="*/ 142 h 823"/>
                <a:gd name="T6" fmla="*/ 284 w 539"/>
                <a:gd name="T7" fmla="*/ 170 h 823"/>
                <a:gd name="T8" fmla="*/ 369 w 539"/>
                <a:gd name="T9" fmla="*/ 199 h 823"/>
                <a:gd name="T10" fmla="*/ 425 w 539"/>
                <a:gd name="T11" fmla="*/ 284 h 823"/>
                <a:gd name="T12" fmla="*/ 510 w 539"/>
                <a:gd name="T13" fmla="*/ 341 h 823"/>
                <a:gd name="T14" fmla="*/ 539 w 539"/>
                <a:gd name="T15" fmla="*/ 454 h 823"/>
                <a:gd name="T16" fmla="*/ 482 w 539"/>
                <a:gd name="T17" fmla="*/ 482 h 823"/>
                <a:gd name="T18" fmla="*/ 454 w 539"/>
                <a:gd name="T19" fmla="*/ 596 h 823"/>
                <a:gd name="T20" fmla="*/ 397 w 539"/>
                <a:gd name="T21" fmla="*/ 624 h 823"/>
                <a:gd name="T22" fmla="*/ 397 w 539"/>
                <a:gd name="T23" fmla="*/ 709 h 823"/>
                <a:gd name="T24" fmla="*/ 340 w 539"/>
                <a:gd name="T25" fmla="*/ 737 h 823"/>
                <a:gd name="T26" fmla="*/ 340 w 539"/>
                <a:gd name="T27" fmla="*/ 823 h 823"/>
                <a:gd name="T28" fmla="*/ 284 w 539"/>
                <a:gd name="T29" fmla="*/ 766 h 823"/>
                <a:gd name="T30" fmla="*/ 198 w 539"/>
                <a:gd name="T31" fmla="*/ 766 h 823"/>
                <a:gd name="T32" fmla="*/ 198 w 539"/>
                <a:gd name="T33" fmla="*/ 737 h 823"/>
                <a:gd name="T34" fmla="*/ 255 w 539"/>
                <a:gd name="T35" fmla="*/ 681 h 823"/>
                <a:gd name="T36" fmla="*/ 113 w 539"/>
                <a:gd name="T37" fmla="*/ 624 h 823"/>
                <a:gd name="T38" fmla="*/ 170 w 539"/>
                <a:gd name="T39" fmla="*/ 596 h 823"/>
                <a:gd name="T40" fmla="*/ 170 w 539"/>
                <a:gd name="T41" fmla="*/ 454 h 823"/>
                <a:gd name="T42" fmla="*/ 28 w 539"/>
                <a:gd name="T43" fmla="*/ 397 h 823"/>
                <a:gd name="T44" fmla="*/ 85 w 539"/>
                <a:gd name="T45" fmla="*/ 369 h 823"/>
                <a:gd name="T46" fmla="*/ 0 w 539"/>
                <a:gd name="T47" fmla="*/ 284 h 823"/>
                <a:gd name="T48" fmla="*/ 85 w 539"/>
                <a:gd name="T49" fmla="*/ 256 h 823"/>
                <a:gd name="T50" fmla="*/ 0 w 539"/>
                <a:gd name="T51" fmla="*/ 170 h 823"/>
                <a:gd name="T52" fmla="*/ 0 w 539"/>
                <a:gd name="T53" fmla="*/ 29 h 823"/>
                <a:gd name="T54" fmla="*/ 57 w 539"/>
                <a:gd name="T55" fmla="*/ 57 h 823"/>
                <a:gd name="T56" fmla="*/ 85 w 539"/>
                <a:gd name="T57" fmla="*/ 0 h 823"/>
                <a:gd name="T58" fmla="*/ 170 w 539"/>
                <a:gd name="T59" fmla="*/ 29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39" h="823">
                  <a:moveTo>
                    <a:pt x="170" y="29"/>
                  </a:moveTo>
                  <a:lnTo>
                    <a:pt x="227" y="142"/>
                  </a:lnTo>
                  <a:lnTo>
                    <a:pt x="284" y="142"/>
                  </a:lnTo>
                  <a:lnTo>
                    <a:pt x="284" y="170"/>
                  </a:lnTo>
                  <a:lnTo>
                    <a:pt x="369" y="199"/>
                  </a:lnTo>
                  <a:lnTo>
                    <a:pt x="425" y="284"/>
                  </a:lnTo>
                  <a:lnTo>
                    <a:pt x="510" y="341"/>
                  </a:lnTo>
                  <a:lnTo>
                    <a:pt x="539" y="454"/>
                  </a:lnTo>
                  <a:lnTo>
                    <a:pt x="482" y="482"/>
                  </a:lnTo>
                  <a:lnTo>
                    <a:pt x="454" y="596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340" y="737"/>
                  </a:lnTo>
                  <a:lnTo>
                    <a:pt x="340" y="823"/>
                  </a:lnTo>
                  <a:lnTo>
                    <a:pt x="284" y="766"/>
                  </a:lnTo>
                  <a:lnTo>
                    <a:pt x="198" y="766"/>
                  </a:lnTo>
                  <a:lnTo>
                    <a:pt x="198" y="737"/>
                  </a:lnTo>
                  <a:lnTo>
                    <a:pt x="255" y="681"/>
                  </a:lnTo>
                  <a:lnTo>
                    <a:pt x="113" y="624"/>
                  </a:lnTo>
                  <a:lnTo>
                    <a:pt x="170" y="596"/>
                  </a:lnTo>
                  <a:lnTo>
                    <a:pt x="170" y="454"/>
                  </a:lnTo>
                  <a:lnTo>
                    <a:pt x="28" y="397"/>
                  </a:lnTo>
                  <a:lnTo>
                    <a:pt x="85" y="369"/>
                  </a:lnTo>
                  <a:lnTo>
                    <a:pt x="0" y="284"/>
                  </a:lnTo>
                  <a:lnTo>
                    <a:pt x="85" y="256"/>
                  </a:lnTo>
                  <a:lnTo>
                    <a:pt x="0" y="170"/>
                  </a:lnTo>
                  <a:lnTo>
                    <a:pt x="0" y="29"/>
                  </a:lnTo>
                  <a:lnTo>
                    <a:pt x="57" y="57"/>
                  </a:lnTo>
                  <a:lnTo>
                    <a:pt x="85" y="0"/>
                  </a:lnTo>
                  <a:lnTo>
                    <a:pt x="170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46" y="2756"/>
              <a:ext cx="1928" cy="1645"/>
            </a:xfrm>
            <a:custGeom>
              <a:avLst/>
              <a:gdLst>
                <a:gd name="T0" fmla="*/ 1928 w 1928"/>
                <a:gd name="T1" fmla="*/ 1106 h 1645"/>
                <a:gd name="T2" fmla="*/ 1814 w 1928"/>
                <a:gd name="T3" fmla="*/ 993 h 1645"/>
                <a:gd name="T4" fmla="*/ 1786 w 1928"/>
                <a:gd name="T5" fmla="*/ 879 h 1645"/>
                <a:gd name="T6" fmla="*/ 1814 w 1928"/>
                <a:gd name="T7" fmla="*/ 851 h 1645"/>
                <a:gd name="T8" fmla="*/ 1672 w 1928"/>
                <a:gd name="T9" fmla="*/ 709 h 1645"/>
                <a:gd name="T10" fmla="*/ 1644 w 1928"/>
                <a:gd name="T11" fmla="*/ 766 h 1645"/>
                <a:gd name="T12" fmla="*/ 1559 w 1928"/>
                <a:gd name="T13" fmla="*/ 709 h 1645"/>
                <a:gd name="T14" fmla="*/ 1474 w 1928"/>
                <a:gd name="T15" fmla="*/ 539 h 1645"/>
                <a:gd name="T16" fmla="*/ 1417 w 1928"/>
                <a:gd name="T17" fmla="*/ 596 h 1645"/>
                <a:gd name="T18" fmla="*/ 1446 w 1928"/>
                <a:gd name="T19" fmla="*/ 681 h 1645"/>
                <a:gd name="T20" fmla="*/ 1446 w 1928"/>
                <a:gd name="T21" fmla="*/ 766 h 1645"/>
                <a:gd name="T22" fmla="*/ 1417 w 1928"/>
                <a:gd name="T23" fmla="*/ 794 h 1645"/>
                <a:gd name="T24" fmla="*/ 1332 w 1928"/>
                <a:gd name="T25" fmla="*/ 596 h 1645"/>
                <a:gd name="T26" fmla="*/ 1190 w 1928"/>
                <a:gd name="T27" fmla="*/ 454 h 1645"/>
                <a:gd name="T28" fmla="*/ 1134 w 1928"/>
                <a:gd name="T29" fmla="*/ 255 h 1645"/>
                <a:gd name="T30" fmla="*/ 1162 w 1928"/>
                <a:gd name="T31" fmla="*/ 142 h 1645"/>
                <a:gd name="T32" fmla="*/ 1049 w 1928"/>
                <a:gd name="T33" fmla="*/ 0 h 1645"/>
                <a:gd name="T34" fmla="*/ 992 w 1928"/>
                <a:gd name="T35" fmla="*/ 29 h 1645"/>
                <a:gd name="T36" fmla="*/ 907 w 1928"/>
                <a:gd name="T37" fmla="*/ 29 h 1645"/>
                <a:gd name="T38" fmla="*/ 879 w 1928"/>
                <a:gd name="T39" fmla="*/ 114 h 1645"/>
                <a:gd name="T40" fmla="*/ 879 w 1928"/>
                <a:gd name="T41" fmla="*/ 227 h 1645"/>
                <a:gd name="T42" fmla="*/ 822 w 1928"/>
                <a:gd name="T43" fmla="*/ 227 h 1645"/>
                <a:gd name="T44" fmla="*/ 794 w 1928"/>
                <a:gd name="T45" fmla="*/ 170 h 1645"/>
                <a:gd name="T46" fmla="*/ 765 w 1928"/>
                <a:gd name="T47" fmla="*/ 255 h 1645"/>
                <a:gd name="T48" fmla="*/ 765 w 1928"/>
                <a:gd name="T49" fmla="*/ 369 h 1645"/>
                <a:gd name="T50" fmla="*/ 652 w 1928"/>
                <a:gd name="T51" fmla="*/ 454 h 1645"/>
                <a:gd name="T52" fmla="*/ 652 w 1928"/>
                <a:gd name="T53" fmla="*/ 596 h 1645"/>
                <a:gd name="T54" fmla="*/ 567 w 1928"/>
                <a:gd name="T55" fmla="*/ 624 h 1645"/>
                <a:gd name="T56" fmla="*/ 652 w 1928"/>
                <a:gd name="T57" fmla="*/ 737 h 1645"/>
                <a:gd name="T58" fmla="*/ 538 w 1928"/>
                <a:gd name="T59" fmla="*/ 822 h 1645"/>
                <a:gd name="T60" fmla="*/ 538 w 1928"/>
                <a:gd name="T61" fmla="*/ 879 h 1645"/>
                <a:gd name="T62" fmla="*/ 595 w 1928"/>
                <a:gd name="T63" fmla="*/ 907 h 1645"/>
                <a:gd name="T64" fmla="*/ 765 w 1928"/>
                <a:gd name="T65" fmla="*/ 1106 h 1645"/>
                <a:gd name="T66" fmla="*/ 737 w 1928"/>
                <a:gd name="T67" fmla="*/ 1134 h 1645"/>
                <a:gd name="T68" fmla="*/ 652 w 1928"/>
                <a:gd name="T69" fmla="*/ 1049 h 1645"/>
                <a:gd name="T70" fmla="*/ 595 w 1928"/>
                <a:gd name="T71" fmla="*/ 1078 h 1645"/>
                <a:gd name="T72" fmla="*/ 425 w 1928"/>
                <a:gd name="T73" fmla="*/ 851 h 1645"/>
                <a:gd name="T74" fmla="*/ 368 w 1928"/>
                <a:gd name="T75" fmla="*/ 822 h 1645"/>
                <a:gd name="T76" fmla="*/ 312 w 1928"/>
                <a:gd name="T77" fmla="*/ 681 h 1645"/>
                <a:gd name="T78" fmla="*/ 198 w 1928"/>
                <a:gd name="T79" fmla="*/ 624 h 1645"/>
                <a:gd name="T80" fmla="*/ 141 w 1928"/>
                <a:gd name="T81" fmla="*/ 709 h 1645"/>
                <a:gd name="T82" fmla="*/ 0 w 1928"/>
                <a:gd name="T83" fmla="*/ 879 h 1645"/>
                <a:gd name="T84" fmla="*/ 0 w 1928"/>
                <a:gd name="T85" fmla="*/ 1049 h 1645"/>
                <a:gd name="T86" fmla="*/ 85 w 1928"/>
                <a:gd name="T87" fmla="*/ 1106 h 1645"/>
                <a:gd name="T88" fmla="*/ 141 w 1928"/>
                <a:gd name="T89" fmla="*/ 1304 h 1645"/>
                <a:gd name="T90" fmla="*/ 397 w 1928"/>
                <a:gd name="T91" fmla="*/ 1446 h 1645"/>
                <a:gd name="T92" fmla="*/ 397 w 1928"/>
                <a:gd name="T93" fmla="*/ 1531 h 1645"/>
                <a:gd name="T94" fmla="*/ 567 w 1928"/>
                <a:gd name="T95" fmla="*/ 1531 h 1645"/>
                <a:gd name="T96" fmla="*/ 652 w 1928"/>
                <a:gd name="T97" fmla="*/ 1531 h 1645"/>
                <a:gd name="T98" fmla="*/ 680 w 1928"/>
                <a:gd name="T99" fmla="*/ 1474 h 1645"/>
                <a:gd name="T100" fmla="*/ 794 w 1928"/>
                <a:gd name="T101" fmla="*/ 1474 h 1645"/>
                <a:gd name="T102" fmla="*/ 879 w 1928"/>
                <a:gd name="T103" fmla="*/ 1645 h 1645"/>
                <a:gd name="T104" fmla="*/ 1020 w 1928"/>
                <a:gd name="T105" fmla="*/ 1645 h 1645"/>
                <a:gd name="T106" fmla="*/ 1049 w 1928"/>
                <a:gd name="T107" fmla="*/ 1588 h 1645"/>
                <a:gd name="T108" fmla="*/ 1247 w 1928"/>
                <a:gd name="T109" fmla="*/ 1588 h 1645"/>
                <a:gd name="T110" fmla="*/ 1332 w 1928"/>
                <a:gd name="T111" fmla="*/ 1389 h 1645"/>
                <a:gd name="T112" fmla="*/ 1417 w 1928"/>
                <a:gd name="T113" fmla="*/ 1333 h 1645"/>
                <a:gd name="T114" fmla="*/ 1474 w 1928"/>
                <a:gd name="T115" fmla="*/ 1333 h 1645"/>
                <a:gd name="T116" fmla="*/ 1559 w 1928"/>
                <a:gd name="T117" fmla="*/ 1304 h 1645"/>
                <a:gd name="T118" fmla="*/ 1559 w 1928"/>
                <a:gd name="T119" fmla="*/ 1219 h 1645"/>
                <a:gd name="T120" fmla="*/ 1672 w 1928"/>
                <a:gd name="T121" fmla="*/ 1163 h 1645"/>
                <a:gd name="T122" fmla="*/ 1928 w 1928"/>
                <a:gd name="T123" fmla="*/ 1106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28" h="1645">
                  <a:moveTo>
                    <a:pt x="1928" y="1106"/>
                  </a:moveTo>
                  <a:lnTo>
                    <a:pt x="1814" y="993"/>
                  </a:lnTo>
                  <a:lnTo>
                    <a:pt x="1786" y="879"/>
                  </a:lnTo>
                  <a:lnTo>
                    <a:pt x="1814" y="851"/>
                  </a:lnTo>
                  <a:lnTo>
                    <a:pt x="1672" y="709"/>
                  </a:lnTo>
                  <a:lnTo>
                    <a:pt x="1644" y="766"/>
                  </a:lnTo>
                  <a:lnTo>
                    <a:pt x="1559" y="709"/>
                  </a:lnTo>
                  <a:lnTo>
                    <a:pt x="1474" y="539"/>
                  </a:lnTo>
                  <a:lnTo>
                    <a:pt x="1417" y="596"/>
                  </a:lnTo>
                  <a:lnTo>
                    <a:pt x="1446" y="681"/>
                  </a:lnTo>
                  <a:lnTo>
                    <a:pt x="1446" y="766"/>
                  </a:lnTo>
                  <a:lnTo>
                    <a:pt x="1417" y="794"/>
                  </a:lnTo>
                  <a:lnTo>
                    <a:pt x="1332" y="596"/>
                  </a:lnTo>
                  <a:lnTo>
                    <a:pt x="1190" y="454"/>
                  </a:lnTo>
                  <a:lnTo>
                    <a:pt x="1134" y="255"/>
                  </a:lnTo>
                  <a:lnTo>
                    <a:pt x="1162" y="142"/>
                  </a:lnTo>
                  <a:lnTo>
                    <a:pt x="1049" y="0"/>
                  </a:lnTo>
                  <a:lnTo>
                    <a:pt x="992" y="29"/>
                  </a:lnTo>
                  <a:lnTo>
                    <a:pt x="907" y="29"/>
                  </a:lnTo>
                  <a:lnTo>
                    <a:pt x="879" y="114"/>
                  </a:lnTo>
                  <a:lnTo>
                    <a:pt x="879" y="227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765" y="255"/>
                  </a:lnTo>
                  <a:lnTo>
                    <a:pt x="765" y="369"/>
                  </a:lnTo>
                  <a:lnTo>
                    <a:pt x="652" y="454"/>
                  </a:lnTo>
                  <a:lnTo>
                    <a:pt x="652" y="596"/>
                  </a:lnTo>
                  <a:lnTo>
                    <a:pt x="567" y="624"/>
                  </a:lnTo>
                  <a:lnTo>
                    <a:pt x="652" y="737"/>
                  </a:lnTo>
                  <a:lnTo>
                    <a:pt x="538" y="822"/>
                  </a:lnTo>
                  <a:lnTo>
                    <a:pt x="538" y="879"/>
                  </a:lnTo>
                  <a:lnTo>
                    <a:pt x="595" y="907"/>
                  </a:lnTo>
                  <a:lnTo>
                    <a:pt x="765" y="1106"/>
                  </a:lnTo>
                  <a:lnTo>
                    <a:pt x="737" y="1134"/>
                  </a:lnTo>
                  <a:lnTo>
                    <a:pt x="652" y="1049"/>
                  </a:lnTo>
                  <a:lnTo>
                    <a:pt x="595" y="1078"/>
                  </a:lnTo>
                  <a:lnTo>
                    <a:pt x="425" y="851"/>
                  </a:lnTo>
                  <a:lnTo>
                    <a:pt x="368" y="822"/>
                  </a:lnTo>
                  <a:lnTo>
                    <a:pt x="312" y="681"/>
                  </a:lnTo>
                  <a:lnTo>
                    <a:pt x="198" y="624"/>
                  </a:lnTo>
                  <a:lnTo>
                    <a:pt x="141" y="709"/>
                  </a:lnTo>
                  <a:lnTo>
                    <a:pt x="0" y="879"/>
                  </a:lnTo>
                  <a:lnTo>
                    <a:pt x="0" y="1049"/>
                  </a:lnTo>
                  <a:lnTo>
                    <a:pt x="85" y="1106"/>
                  </a:lnTo>
                  <a:lnTo>
                    <a:pt x="141" y="1304"/>
                  </a:lnTo>
                  <a:lnTo>
                    <a:pt x="397" y="1446"/>
                  </a:lnTo>
                  <a:lnTo>
                    <a:pt x="397" y="1531"/>
                  </a:lnTo>
                  <a:lnTo>
                    <a:pt x="567" y="1531"/>
                  </a:lnTo>
                  <a:lnTo>
                    <a:pt x="652" y="1531"/>
                  </a:lnTo>
                  <a:lnTo>
                    <a:pt x="680" y="1474"/>
                  </a:lnTo>
                  <a:lnTo>
                    <a:pt x="794" y="1474"/>
                  </a:lnTo>
                  <a:lnTo>
                    <a:pt x="879" y="1645"/>
                  </a:lnTo>
                  <a:lnTo>
                    <a:pt x="1020" y="1645"/>
                  </a:lnTo>
                  <a:lnTo>
                    <a:pt x="1049" y="1588"/>
                  </a:lnTo>
                  <a:lnTo>
                    <a:pt x="1247" y="1588"/>
                  </a:lnTo>
                  <a:lnTo>
                    <a:pt x="1332" y="1389"/>
                  </a:lnTo>
                  <a:lnTo>
                    <a:pt x="1417" y="1333"/>
                  </a:lnTo>
                  <a:lnTo>
                    <a:pt x="1474" y="1333"/>
                  </a:lnTo>
                  <a:lnTo>
                    <a:pt x="1559" y="1304"/>
                  </a:lnTo>
                  <a:lnTo>
                    <a:pt x="1559" y="1219"/>
                  </a:lnTo>
                  <a:lnTo>
                    <a:pt x="1672" y="1163"/>
                  </a:lnTo>
                  <a:lnTo>
                    <a:pt x="1928" y="110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586" y="4230"/>
              <a:ext cx="935" cy="738"/>
            </a:xfrm>
            <a:custGeom>
              <a:avLst/>
              <a:gdLst>
                <a:gd name="T0" fmla="*/ 680 w 935"/>
                <a:gd name="T1" fmla="*/ 171 h 738"/>
                <a:gd name="T2" fmla="*/ 539 w 935"/>
                <a:gd name="T3" fmla="*/ 171 h 738"/>
                <a:gd name="T4" fmla="*/ 454 w 935"/>
                <a:gd name="T5" fmla="*/ 0 h 738"/>
                <a:gd name="T6" fmla="*/ 340 w 935"/>
                <a:gd name="T7" fmla="*/ 0 h 738"/>
                <a:gd name="T8" fmla="*/ 312 w 935"/>
                <a:gd name="T9" fmla="*/ 57 h 738"/>
                <a:gd name="T10" fmla="*/ 57 w 935"/>
                <a:gd name="T11" fmla="*/ 57 h 738"/>
                <a:gd name="T12" fmla="*/ 57 w 935"/>
                <a:gd name="T13" fmla="*/ 171 h 738"/>
                <a:gd name="T14" fmla="*/ 0 w 935"/>
                <a:gd name="T15" fmla="*/ 227 h 738"/>
                <a:gd name="T16" fmla="*/ 28 w 935"/>
                <a:gd name="T17" fmla="*/ 369 h 738"/>
                <a:gd name="T18" fmla="*/ 57 w 935"/>
                <a:gd name="T19" fmla="*/ 369 h 738"/>
                <a:gd name="T20" fmla="*/ 85 w 935"/>
                <a:gd name="T21" fmla="*/ 511 h 738"/>
                <a:gd name="T22" fmla="*/ 170 w 935"/>
                <a:gd name="T23" fmla="*/ 567 h 738"/>
                <a:gd name="T24" fmla="*/ 312 w 935"/>
                <a:gd name="T25" fmla="*/ 539 h 738"/>
                <a:gd name="T26" fmla="*/ 368 w 935"/>
                <a:gd name="T27" fmla="*/ 624 h 738"/>
                <a:gd name="T28" fmla="*/ 454 w 935"/>
                <a:gd name="T29" fmla="*/ 624 h 738"/>
                <a:gd name="T30" fmla="*/ 595 w 935"/>
                <a:gd name="T31" fmla="*/ 738 h 738"/>
                <a:gd name="T32" fmla="*/ 935 w 935"/>
                <a:gd name="T33" fmla="*/ 652 h 738"/>
                <a:gd name="T34" fmla="*/ 879 w 935"/>
                <a:gd name="T35" fmla="*/ 567 h 738"/>
                <a:gd name="T36" fmla="*/ 794 w 935"/>
                <a:gd name="T37" fmla="*/ 596 h 738"/>
                <a:gd name="T38" fmla="*/ 794 w 935"/>
                <a:gd name="T39" fmla="*/ 511 h 738"/>
                <a:gd name="T40" fmla="*/ 765 w 935"/>
                <a:gd name="T41" fmla="*/ 454 h 738"/>
                <a:gd name="T42" fmla="*/ 765 w 935"/>
                <a:gd name="T43" fmla="*/ 369 h 738"/>
                <a:gd name="T44" fmla="*/ 680 w 935"/>
                <a:gd name="T45" fmla="*/ 369 h 738"/>
                <a:gd name="T46" fmla="*/ 709 w 935"/>
                <a:gd name="T47" fmla="*/ 256 h 738"/>
                <a:gd name="T48" fmla="*/ 680 w 935"/>
                <a:gd name="T49" fmla="*/ 17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5" h="738">
                  <a:moveTo>
                    <a:pt x="680" y="171"/>
                  </a:moveTo>
                  <a:lnTo>
                    <a:pt x="539" y="171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12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0" y="227"/>
                  </a:lnTo>
                  <a:lnTo>
                    <a:pt x="28" y="369"/>
                  </a:lnTo>
                  <a:lnTo>
                    <a:pt x="57" y="369"/>
                  </a:lnTo>
                  <a:lnTo>
                    <a:pt x="85" y="511"/>
                  </a:lnTo>
                  <a:lnTo>
                    <a:pt x="170" y="567"/>
                  </a:lnTo>
                  <a:lnTo>
                    <a:pt x="312" y="539"/>
                  </a:lnTo>
                  <a:lnTo>
                    <a:pt x="368" y="624"/>
                  </a:lnTo>
                  <a:lnTo>
                    <a:pt x="454" y="624"/>
                  </a:lnTo>
                  <a:lnTo>
                    <a:pt x="595" y="738"/>
                  </a:lnTo>
                  <a:lnTo>
                    <a:pt x="935" y="652"/>
                  </a:lnTo>
                  <a:lnTo>
                    <a:pt x="879" y="567"/>
                  </a:lnTo>
                  <a:lnTo>
                    <a:pt x="794" y="596"/>
                  </a:lnTo>
                  <a:lnTo>
                    <a:pt x="794" y="511"/>
                  </a:lnTo>
                  <a:lnTo>
                    <a:pt x="765" y="454"/>
                  </a:lnTo>
                  <a:lnTo>
                    <a:pt x="765" y="369"/>
                  </a:lnTo>
                  <a:lnTo>
                    <a:pt x="680" y="369"/>
                  </a:lnTo>
                  <a:lnTo>
                    <a:pt x="709" y="256"/>
                  </a:lnTo>
                  <a:lnTo>
                    <a:pt x="680" y="17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939" y="3352"/>
              <a:ext cx="822" cy="1304"/>
            </a:xfrm>
            <a:custGeom>
              <a:avLst/>
              <a:gdLst>
                <a:gd name="T0" fmla="*/ 57 w 822"/>
                <a:gd name="T1" fmla="*/ 56 h 1304"/>
                <a:gd name="T2" fmla="*/ 198 w 822"/>
                <a:gd name="T3" fmla="*/ 28 h 1304"/>
                <a:gd name="T4" fmla="*/ 255 w 822"/>
                <a:gd name="T5" fmla="*/ 56 h 1304"/>
                <a:gd name="T6" fmla="*/ 425 w 822"/>
                <a:gd name="T7" fmla="*/ 0 h 1304"/>
                <a:gd name="T8" fmla="*/ 539 w 822"/>
                <a:gd name="T9" fmla="*/ 28 h 1304"/>
                <a:gd name="T10" fmla="*/ 680 w 822"/>
                <a:gd name="T11" fmla="*/ 85 h 1304"/>
                <a:gd name="T12" fmla="*/ 652 w 822"/>
                <a:gd name="T13" fmla="*/ 198 h 1304"/>
                <a:gd name="T14" fmla="*/ 709 w 822"/>
                <a:gd name="T15" fmla="*/ 283 h 1304"/>
                <a:gd name="T16" fmla="*/ 737 w 822"/>
                <a:gd name="T17" fmla="*/ 397 h 1304"/>
                <a:gd name="T18" fmla="*/ 822 w 822"/>
                <a:gd name="T19" fmla="*/ 623 h 1304"/>
                <a:gd name="T20" fmla="*/ 794 w 822"/>
                <a:gd name="T21" fmla="*/ 793 h 1304"/>
                <a:gd name="T22" fmla="*/ 709 w 822"/>
                <a:gd name="T23" fmla="*/ 737 h 1304"/>
                <a:gd name="T24" fmla="*/ 624 w 822"/>
                <a:gd name="T25" fmla="*/ 737 h 1304"/>
                <a:gd name="T26" fmla="*/ 624 w 822"/>
                <a:gd name="T27" fmla="*/ 822 h 1304"/>
                <a:gd name="T28" fmla="*/ 652 w 822"/>
                <a:gd name="T29" fmla="*/ 878 h 1304"/>
                <a:gd name="T30" fmla="*/ 652 w 822"/>
                <a:gd name="T31" fmla="*/ 992 h 1304"/>
                <a:gd name="T32" fmla="*/ 709 w 822"/>
                <a:gd name="T33" fmla="*/ 1077 h 1304"/>
                <a:gd name="T34" fmla="*/ 680 w 822"/>
                <a:gd name="T35" fmla="*/ 1162 h 1304"/>
                <a:gd name="T36" fmla="*/ 737 w 822"/>
                <a:gd name="T37" fmla="*/ 1275 h 1304"/>
                <a:gd name="T38" fmla="*/ 652 w 822"/>
                <a:gd name="T39" fmla="*/ 1247 h 1304"/>
                <a:gd name="T40" fmla="*/ 539 w 822"/>
                <a:gd name="T41" fmla="*/ 1275 h 1304"/>
                <a:gd name="T42" fmla="*/ 482 w 822"/>
                <a:gd name="T43" fmla="*/ 1304 h 1304"/>
                <a:gd name="T44" fmla="*/ 425 w 822"/>
                <a:gd name="T45" fmla="*/ 1190 h 1304"/>
                <a:gd name="T46" fmla="*/ 482 w 822"/>
                <a:gd name="T47" fmla="*/ 1190 h 1304"/>
                <a:gd name="T48" fmla="*/ 482 w 822"/>
                <a:gd name="T49" fmla="*/ 1134 h 1304"/>
                <a:gd name="T50" fmla="*/ 397 w 822"/>
                <a:gd name="T51" fmla="*/ 1105 h 1304"/>
                <a:gd name="T52" fmla="*/ 425 w 822"/>
                <a:gd name="T53" fmla="*/ 1049 h 1304"/>
                <a:gd name="T54" fmla="*/ 340 w 822"/>
                <a:gd name="T55" fmla="*/ 1049 h 1304"/>
                <a:gd name="T56" fmla="*/ 312 w 822"/>
                <a:gd name="T57" fmla="*/ 992 h 1304"/>
                <a:gd name="T58" fmla="*/ 198 w 822"/>
                <a:gd name="T59" fmla="*/ 963 h 1304"/>
                <a:gd name="T60" fmla="*/ 170 w 822"/>
                <a:gd name="T61" fmla="*/ 907 h 1304"/>
                <a:gd name="T62" fmla="*/ 227 w 822"/>
                <a:gd name="T63" fmla="*/ 878 h 1304"/>
                <a:gd name="T64" fmla="*/ 227 w 822"/>
                <a:gd name="T65" fmla="*/ 822 h 1304"/>
                <a:gd name="T66" fmla="*/ 312 w 822"/>
                <a:gd name="T67" fmla="*/ 850 h 1304"/>
                <a:gd name="T68" fmla="*/ 340 w 822"/>
                <a:gd name="T69" fmla="*/ 793 h 1304"/>
                <a:gd name="T70" fmla="*/ 227 w 822"/>
                <a:gd name="T71" fmla="*/ 538 h 1304"/>
                <a:gd name="T72" fmla="*/ 312 w 822"/>
                <a:gd name="T73" fmla="*/ 510 h 1304"/>
                <a:gd name="T74" fmla="*/ 170 w 822"/>
                <a:gd name="T75" fmla="*/ 453 h 1304"/>
                <a:gd name="T76" fmla="*/ 142 w 822"/>
                <a:gd name="T77" fmla="*/ 311 h 1304"/>
                <a:gd name="T78" fmla="*/ 0 w 822"/>
                <a:gd name="T79" fmla="*/ 255 h 1304"/>
                <a:gd name="T80" fmla="*/ 57 w 822"/>
                <a:gd name="T81" fmla="*/ 170 h 1304"/>
                <a:gd name="T82" fmla="*/ 57 w 822"/>
                <a:gd name="T83" fmla="*/ 56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22" h="1304">
                  <a:moveTo>
                    <a:pt x="57" y="56"/>
                  </a:moveTo>
                  <a:lnTo>
                    <a:pt x="198" y="28"/>
                  </a:lnTo>
                  <a:lnTo>
                    <a:pt x="255" y="56"/>
                  </a:lnTo>
                  <a:lnTo>
                    <a:pt x="425" y="0"/>
                  </a:lnTo>
                  <a:lnTo>
                    <a:pt x="539" y="28"/>
                  </a:lnTo>
                  <a:lnTo>
                    <a:pt x="680" y="85"/>
                  </a:lnTo>
                  <a:lnTo>
                    <a:pt x="652" y="198"/>
                  </a:lnTo>
                  <a:lnTo>
                    <a:pt x="709" y="283"/>
                  </a:lnTo>
                  <a:lnTo>
                    <a:pt x="737" y="397"/>
                  </a:lnTo>
                  <a:lnTo>
                    <a:pt x="822" y="623"/>
                  </a:lnTo>
                  <a:lnTo>
                    <a:pt x="794" y="793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624" y="822"/>
                  </a:lnTo>
                  <a:lnTo>
                    <a:pt x="652" y="878"/>
                  </a:lnTo>
                  <a:lnTo>
                    <a:pt x="652" y="992"/>
                  </a:lnTo>
                  <a:lnTo>
                    <a:pt x="709" y="1077"/>
                  </a:lnTo>
                  <a:lnTo>
                    <a:pt x="680" y="1162"/>
                  </a:lnTo>
                  <a:lnTo>
                    <a:pt x="737" y="1275"/>
                  </a:lnTo>
                  <a:lnTo>
                    <a:pt x="652" y="1247"/>
                  </a:lnTo>
                  <a:lnTo>
                    <a:pt x="539" y="1275"/>
                  </a:lnTo>
                  <a:lnTo>
                    <a:pt x="482" y="1304"/>
                  </a:lnTo>
                  <a:lnTo>
                    <a:pt x="425" y="1190"/>
                  </a:lnTo>
                  <a:lnTo>
                    <a:pt x="482" y="1190"/>
                  </a:lnTo>
                  <a:lnTo>
                    <a:pt x="482" y="1134"/>
                  </a:lnTo>
                  <a:lnTo>
                    <a:pt x="397" y="1105"/>
                  </a:lnTo>
                  <a:lnTo>
                    <a:pt x="425" y="1049"/>
                  </a:lnTo>
                  <a:lnTo>
                    <a:pt x="340" y="1049"/>
                  </a:lnTo>
                  <a:lnTo>
                    <a:pt x="312" y="992"/>
                  </a:lnTo>
                  <a:lnTo>
                    <a:pt x="198" y="963"/>
                  </a:lnTo>
                  <a:lnTo>
                    <a:pt x="170" y="907"/>
                  </a:lnTo>
                  <a:lnTo>
                    <a:pt x="227" y="878"/>
                  </a:lnTo>
                  <a:lnTo>
                    <a:pt x="227" y="822"/>
                  </a:lnTo>
                  <a:lnTo>
                    <a:pt x="312" y="850"/>
                  </a:lnTo>
                  <a:lnTo>
                    <a:pt x="340" y="793"/>
                  </a:lnTo>
                  <a:lnTo>
                    <a:pt x="227" y="538"/>
                  </a:lnTo>
                  <a:lnTo>
                    <a:pt x="312" y="510"/>
                  </a:lnTo>
                  <a:lnTo>
                    <a:pt x="170" y="453"/>
                  </a:lnTo>
                  <a:lnTo>
                    <a:pt x="142" y="311"/>
                  </a:lnTo>
                  <a:lnTo>
                    <a:pt x="0" y="255"/>
                  </a:lnTo>
                  <a:lnTo>
                    <a:pt x="57" y="170"/>
                  </a:lnTo>
                  <a:lnTo>
                    <a:pt x="57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2514" y="5875"/>
              <a:ext cx="1105" cy="850"/>
            </a:xfrm>
            <a:custGeom>
              <a:avLst/>
              <a:gdLst>
                <a:gd name="T0" fmla="*/ 680 w 1105"/>
                <a:gd name="T1" fmla="*/ 0 h 850"/>
                <a:gd name="T2" fmla="*/ 312 w 1105"/>
                <a:gd name="T3" fmla="*/ 255 h 850"/>
                <a:gd name="T4" fmla="*/ 283 w 1105"/>
                <a:gd name="T5" fmla="*/ 198 h 850"/>
                <a:gd name="T6" fmla="*/ 170 w 1105"/>
                <a:gd name="T7" fmla="*/ 312 h 850"/>
                <a:gd name="T8" fmla="*/ 141 w 1105"/>
                <a:gd name="T9" fmla="*/ 397 h 850"/>
                <a:gd name="T10" fmla="*/ 113 w 1105"/>
                <a:gd name="T11" fmla="*/ 482 h 850"/>
                <a:gd name="T12" fmla="*/ 56 w 1105"/>
                <a:gd name="T13" fmla="*/ 482 h 850"/>
                <a:gd name="T14" fmla="*/ 0 w 1105"/>
                <a:gd name="T15" fmla="*/ 567 h 850"/>
                <a:gd name="T16" fmla="*/ 85 w 1105"/>
                <a:gd name="T17" fmla="*/ 652 h 850"/>
                <a:gd name="T18" fmla="*/ 425 w 1105"/>
                <a:gd name="T19" fmla="*/ 708 h 850"/>
                <a:gd name="T20" fmla="*/ 510 w 1105"/>
                <a:gd name="T21" fmla="*/ 652 h 850"/>
                <a:gd name="T22" fmla="*/ 538 w 1105"/>
                <a:gd name="T23" fmla="*/ 765 h 850"/>
                <a:gd name="T24" fmla="*/ 964 w 1105"/>
                <a:gd name="T25" fmla="*/ 794 h 850"/>
                <a:gd name="T26" fmla="*/ 1049 w 1105"/>
                <a:gd name="T27" fmla="*/ 850 h 850"/>
                <a:gd name="T28" fmla="*/ 1105 w 1105"/>
                <a:gd name="T29" fmla="*/ 794 h 850"/>
                <a:gd name="T30" fmla="*/ 1077 w 1105"/>
                <a:gd name="T31" fmla="*/ 737 h 850"/>
                <a:gd name="T32" fmla="*/ 1105 w 1105"/>
                <a:gd name="T33" fmla="*/ 708 h 850"/>
                <a:gd name="T34" fmla="*/ 1077 w 1105"/>
                <a:gd name="T35" fmla="*/ 623 h 850"/>
                <a:gd name="T36" fmla="*/ 992 w 1105"/>
                <a:gd name="T37" fmla="*/ 623 h 850"/>
                <a:gd name="T38" fmla="*/ 992 w 1105"/>
                <a:gd name="T39" fmla="*/ 567 h 850"/>
                <a:gd name="T40" fmla="*/ 907 w 1105"/>
                <a:gd name="T41" fmla="*/ 510 h 850"/>
                <a:gd name="T42" fmla="*/ 879 w 1105"/>
                <a:gd name="T43" fmla="*/ 538 h 850"/>
                <a:gd name="T44" fmla="*/ 850 w 1105"/>
                <a:gd name="T45" fmla="*/ 510 h 850"/>
                <a:gd name="T46" fmla="*/ 850 w 1105"/>
                <a:gd name="T47" fmla="*/ 453 h 850"/>
                <a:gd name="T48" fmla="*/ 822 w 1105"/>
                <a:gd name="T49" fmla="*/ 340 h 850"/>
                <a:gd name="T50" fmla="*/ 737 w 1105"/>
                <a:gd name="T51" fmla="*/ 170 h 850"/>
                <a:gd name="T52" fmla="*/ 680 w 1105"/>
                <a:gd name="T53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05" h="850">
                  <a:moveTo>
                    <a:pt x="680" y="0"/>
                  </a:moveTo>
                  <a:lnTo>
                    <a:pt x="312" y="255"/>
                  </a:lnTo>
                  <a:lnTo>
                    <a:pt x="283" y="198"/>
                  </a:lnTo>
                  <a:lnTo>
                    <a:pt x="170" y="312"/>
                  </a:lnTo>
                  <a:lnTo>
                    <a:pt x="141" y="397"/>
                  </a:lnTo>
                  <a:lnTo>
                    <a:pt x="113" y="482"/>
                  </a:lnTo>
                  <a:lnTo>
                    <a:pt x="56" y="482"/>
                  </a:lnTo>
                  <a:lnTo>
                    <a:pt x="0" y="567"/>
                  </a:lnTo>
                  <a:lnTo>
                    <a:pt x="85" y="652"/>
                  </a:lnTo>
                  <a:lnTo>
                    <a:pt x="425" y="708"/>
                  </a:lnTo>
                  <a:lnTo>
                    <a:pt x="510" y="652"/>
                  </a:lnTo>
                  <a:lnTo>
                    <a:pt x="538" y="765"/>
                  </a:lnTo>
                  <a:lnTo>
                    <a:pt x="964" y="794"/>
                  </a:lnTo>
                  <a:lnTo>
                    <a:pt x="1049" y="850"/>
                  </a:lnTo>
                  <a:lnTo>
                    <a:pt x="1105" y="794"/>
                  </a:lnTo>
                  <a:lnTo>
                    <a:pt x="1077" y="737"/>
                  </a:lnTo>
                  <a:lnTo>
                    <a:pt x="1105" y="708"/>
                  </a:lnTo>
                  <a:lnTo>
                    <a:pt x="1077" y="623"/>
                  </a:lnTo>
                  <a:lnTo>
                    <a:pt x="992" y="623"/>
                  </a:lnTo>
                  <a:lnTo>
                    <a:pt x="992" y="567"/>
                  </a:lnTo>
                  <a:lnTo>
                    <a:pt x="907" y="510"/>
                  </a:lnTo>
                  <a:lnTo>
                    <a:pt x="879" y="538"/>
                  </a:lnTo>
                  <a:lnTo>
                    <a:pt x="850" y="510"/>
                  </a:lnTo>
                  <a:lnTo>
                    <a:pt x="850" y="453"/>
                  </a:lnTo>
                  <a:lnTo>
                    <a:pt x="822" y="340"/>
                  </a:lnTo>
                  <a:lnTo>
                    <a:pt x="737" y="170"/>
                  </a:lnTo>
                  <a:lnTo>
                    <a:pt x="68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2259" y="5166"/>
              <a:ext cx="935" cy="1276"/>
            </a:xfrm>
            <a:custGeom>
              <a:avLst/>
              <a:gdLst>
                <a:gd name="T0" fmla="*/ 935 w 935"/>
                <a:gd name="T1" fmla="*/ 709 h 1276"/>
                <a:gd name="T2" fmla="*/ 567 w 935"/>
                <a:gd name="T3" fmla="*/ 964 h 1276"/>
                <a:gd name="T4" fmla="*/ 538 w 935"/>
                <a:gd name="T5" fmla="*/ 907 h 1276"/>
                <a:gd name="T6" fmla="*/ 425 w 935"/>
                <a:gd name="T7" fmla="*/ 1021 h 1276"/>
                <a:gd name="T8" fmla="*/ 368 w 935"/>
                <a:gd name="T9" fmla="*/ 1191 h 1276"/>
                <a:gd name="T10" fmla="*/ 311 w 935"/>
                <a:gd name="T11" fmla="*/ 1191 h 1276"/>
                <a:gd name="T12" fmla="*/ 255 w 935"/>
                <a:gd name="T13" fmla="*/ 1276 h 1276"/>
                <a:gd name="T14" fmla="*/ 141 w 935"/>
                <a:gd name="T15" fmla="*/ 1276 h 1276"/>
                <a:gd name="T16" fmla="*/ 28 w 935"/>
                <a:gd name="T17" fmla="*/ 1134 h 1276"/>
                <a:gd name="T18" fmla="*/ 56 w 935"/>
                <a:gd name="T19" fmla="*/ 1077 h 1276"/>
                <a:gd name="T20" fmla="*/ 28 w 935"/>
                <a:gd name="T21" fmla="*/ 992 h 1276"/>
                <a:gd name="T22" fmla="*/ 56 w 935"/>
                <a:gd name="T23" fmla="*/ 936 h 1276"/>
                <a:gd name="T24" fmla="*/ 0 w 935"/>
                <a:gd name="T25" fmla="*/ 907 h 1276"/>
                <a:gd name="T26" fmla="*/ 85 w 935"/>
                <a:gd name="T27" fmla="*/ 567 h 1276"/>
                <a:gd name="T28" fmla="*/ 28 w 935"/>
                <a:gd name="T29" fmla="*/ 510 h 1276"/>
                <a:gd name="T30" fmla="*/ 0 w 935"/>
                <a:gd name="T31" fmla="*/ 397 h 1276"/>
                <a:gd name="T32" fmla="*/ 170 w 935"/>
                <a:gd name="T33" fmla="*/ 340 h 1276"/>
                <a:gd name="T34" fmla="*/ 170 w 935"/>
                <a:gd name="T35" fmla="*/ 312 h 1276"/>
                <a:gd name="T36" fmla="*/ 283 w 935"/>
                <a:gd name="T37" fmla="*/ 312 h 1276"/>
                <a:gd name="T38" fmla="*/ 226 w 935"/>
                <a:gd name="T39" fmla="*/ 255 h 1276"/>
                <a:gd name="T40" fmla="*/ 311 w 935"/>
                <a:gd name="T41" fmla="*/ 227 h 1276"/>
                <a:gd name="T42" fmla="*/ 311 w 935"/>
                <a:gd name="T43" fmla="*/ 85 h 1276"/>
                <a:gd name="T44" fmla="*/ 255 w 935"/>
                <a:gd name="T45" fmla="*/ 28 h 1276"/>
                <a:gd name="T46" fmla="*/ 453 w 935"/>
                <a:gd name="T47" fmla="*/ 28 h 1276"/>
                <a:gd name="T48" fmla="*/ 510 w 935"/>
                <a:gd name="T49" fmla="*/ 0 h 1276"/>
                <a:gd name="T50" fmla="*/ 567 w 935"/>
                <a:gd name="T51" fmla="*/ 28 h 1276"/>
                <a:gd name="T52" fmla="*/ 595 w 935"/>
                <a:gd name="T53" fmla="*/ 28 h 1276"/>
                <a:gd name="T54" fmla="*/ 595 w 935"/>
                <a:gd name="T55" fmla="*/ 85 h 1276"/>
                <a:gd name="T56" fmla="*/ 652 w 935"/>
                <a:gd name="T57" fmla="*/ 198 h 1276"/>
                <a:gd name="T58" fmla="*/ 567 w 935"/>
                <a:gd name="T59" fmla="*/ 255 h 1276"/>
                <a:gd name="T60" fmla="*/ 680 w 935"/>
                <a:gd name="T61" fmla="*/ 227 h 1276"/>
                <a:gd name="T62" fmla="*/ 708 w 935"/>
                <a:gd name="T63" fmla="*/ 283 h 1276"/>
                <a:gd name="T64" fmla="*/ 652 w 935"/>
                <a:gd name="T65" fmla="*/ 340 h 1276"/>
                <a:gd name="T66" fmla="*/ 708 w 935"/>
                <a:gd name="T67" fmla="*/ 312 h 1276"/>
                <a:gd name="T68" fmla="*/ 765 w 935"/>
                <a:gd name="T69" fmla="*/ 425 h 1276"/>
                <a:gd name="T70" fmla="*/ 737 w 935"/>
                <a:gd name="T71" fmla="*/ 454 h 1276"/>
                <a:gd name="T72" fmla="*/ 850 w 935"/>
                <a:gd name="T73" fmla="*/ 624 h 1276"/>
                <a:gd name="T74" fmla="*/ 935 w 935"/>
                <a:gd name="T75" fmla="*/ 652 h 1276"/>
                <a:gd name="T76" fmla="*/ 935 w 935"/>
                <a:gd name="T77" fmla="*/ 70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5" h="1276">
                  <a:moveTo>
                    <a:pt x="935" y="709"/>
                  </a:moveTo>
                  <a:lnTo>
                    <a:pt x="567" y="964"/>
                  </a:lnTo>
                  <a:lnTo>
                    <a:pt x="538" y="907"/>
                  </a:lnTo>
                  <a:lnTo>
                    <a:pt x="425" y="1021"/>
                  </a:lnTo>
                  <a:lnTo>
                    <a:pt x="368" y="1191"/>
                  </a:lnTo>
                  <a:lnTo>
                    <a:pt x="311" y="1191"/>
                  </a:lnTo>
                  <a:lnTo>
                    <a:pt x="255" y="1276"/>
                  </a:lnTo>
                  <a:lnTo>
                    <a:pt x="141" y="1276"/>
                  </a:lnTo>
                  <a:lnTo>
                    <a:pt x="28" y="1134"/>
                  </a:lnTo>
                  <a:lnTo>
                    <a:pt x="56" y="1077"/>
                  </a:lnTo>
                  <a:lnTo>
                    <a:pt x="28" y="992"/>
                  </a:lnTo>
                  <a:lnTo>
                    <a:pt x="56" y="936"/>
                  </a:lnTo>
                  <a:lnTo>
                    <a:pt x="0" y="907"/>
                  </a:lnTo>
                  <a:lnTo>
                    <a:pt x="85" y="567"/>
                  </a:lnTo>
                  <a:lnTo>
                    <a:pt x="28" y="510"/>
                  </a:lnTo>
                  <a:lnTo>
                    <a:pt x="0" y="397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283" y="312"/>
                  </a:lnTo>
                  <a:lnTo>
                    <a:pt x="226" y="255"/>
                  </a:lnTo>
                  <a:lnTo>
                    <a:pt x="311" y="227"/>
                  </a:lnTo>
                  <a:lnTo>
                    <a:pt x="311" y="85"/>
                  </a:lnTo>
                  <a:lnTo>
                    <a:pt x="255" y="28"/>
                  </a:lnTo>
                  <a:lnTo>
                    <a:pt x="453" y="28"/>
                  </a:lnTo>
                  <a:lnTo>
                    <a:pt x="510" y="0"/>
                  </a:lnTo>
                  <a:lnTo>
                    <a:pt x="567" y="28"/>
                  </a:lnTo>
                  <a:lnTo>
                    <a:pt x="595" y="28"/>
                  </a:lnTo>
                  <a:lnTo>
                    <a:pt x="595" y="85"/>
                  </a:lnTo>
                  <a:lnTo>
                    <a:pt x="652" y="198"/>
                  </a:lnTo>
                  <a:lnTo>
                    <a:pt x="567" y="255"/>
                  </a:lnTo>
                  <a:lnTo>
                    <a:pt x="680" y="227"/>
                  </a:lnTo>
                  <a:lnTo>
                    <a:pt x="708" y="283"/>
                  </a:lnTo>
                  <a:lnTo>
                    <a:pt x="652" y="340"/>
                  </a:lnTo>
                  <a:lnTo>
                    <a:pt x="708" y="312"/>
                  </a:lnTo>
                  <a:lnTo>
                    <a:pt x="765" y="425"/>
                  </a:lnTo>
                  <a:lnTo>
                    <a:pt x="737" y="454"/>
                  </a:lnTo>
                  <a:lnTo>
                    <a:pt x="850" y="624"/>
                  </a:lnTo>
                  <a:lnTo>
                    <a:pt x="935" y="652"/>
                  </a:lnTo>
                  <a:lnTo>
                    <a:pt x="935" y="70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436" y="4826"/>
              <a:ext cx="1191" cy="1474"/>
            </a:xfrm>
            <a:custGeom>
              <a:avLst/>
              <a:gdLst>
                <a:gd name="T0" fmla="*/ 1078 w 1191"/>
                <a:gd name="T1" fmla="*/ 368 h 1474"/>
                <a:gd name="T2" fmla="*/ 1134 w 1191"/>
                <a:gd name="T3" fmla="*/ 425 h 1474"/>
                <a:gd name="T4" fmla="*/ 1134 w 1191"/>
                <a:gd name="T5" fmla="*/ 567 h 1474"/>
                <a:gd name="T6" fmla="*/ 1049 w 1191"/>
                <a:gd name="T7" fmla="*/ 595 h 1474"/>
                <a:gd name="T8" fmla="*/ 1106 w 1191"/>
                <a:gd name="T9" fmla="*/ 652 h 1474"/>
                <a:gd name="T10" fmla="*/ 993 w 1191"/>
                <a:gd name="T11" fmla="*/ 652 h 1474"/>
                <a:gd name="T12" fmla="*/ 993 w 1191"/>
                <a:gd name="T13" fmla="*/ 680 h 1474"/>
                <a:gd name="T14" fmla="*/ 823 w 1191"/>
                <a:gd name="T15" fmla="*/ 737 h 1474"/>
                <a:gd name="T16" fmla="*/ 851 w 1191"/>
                <a:gd name="T17" fmla="*/ 850 h 1474"/>
                <a:gd name="T18" fmla="*/ 908 w 1191"/>
                <a:gd name="T19" fmla="*/ 907 h 1474"/>
                <a:gd name="T20" fmla="*/ 823 w 1191"/>
                <a:gd name="T21" fmla="*/ 1247 h 1474"/>
                <a:gd name="T22" fmla="*/ 879 w 1191"/>
                <a:gd name="T23" fmla="*/ 1276 h 1474"/>
                <a:gd name="T24" fmla="*/ 851 w 1191"/>
                <a:gd name="T25" fmla="*/ 1332 h 1474"/>
                <a:gd name="T26" fmla="*/ 879 w 1191"/>
                <a:gd name="T27" fmla="*/ 1417 h 1474"/>
                <a:gd name="T28" fmla="*/ 851 w 1191"/>
                <a:gd name="T29" fmla="*/ 1474 h 1474"/>
                <a:gd name="T30" fmla="*/ 766 w 1191"/>
                <a:gd name="T31" fmla="*/ 1361 h 1474"/>
                <a:gd name="T32" fmla="*/ 738 w 1191"/>
                <a:gd name="T33" fmla="*/ 1276 h 1474"/>
                <a:gd name="T34" fmla="*/ 652 w 1191"/>
                <a:gd name="T35" fmla="*/ 1304 h 1474"/>
                <a:gd name="T36" fmla="*/ 567 w 1191"/>
                <a:gd name="T37" fmla="*/ 1276 h 1474"/>
                <a:gd name="T38" fmla="*/ 482 w 1191"/>
                <a:gd name="T39" fmla="*/ 992 h 1474"/>
                <a:gd name="T40" fmla="*/ 369 w 1191"/>
                <a:gd name="T41" fmla="*/ 964 h 1474"/>
                <a:gd name="T42" fmla="*/ 142 w 1191"/>
                <a:gd name="T43" fmla="*/ 850 h 1474"/>
                <a:gd name="T44" fmla="*/ 57 w 1191"/>
                <a:gd name="T45" fmla="*/ 709 h 1474"/>
                <a:gd name="T46" fmla="*/ 0 w 1191"/>
                <a:gd name="T47" fmla="*/ 680 h 1474"/>
                <a:gd name="T48" fmla="*/ 29 w 1191"/>
                <a:gd name="T49" fmla="*/ 567 h 1474"/>
                <a:gd name="T50" fmla="*/ 57 w 1191"/>
                <a:gd name="T51" fmla="*/ 510 h 1474"/>
                <a:gd name="T52" fmla="*/ 199 w 1191"/>
                <a:gd name="T53" fmla="*/ 510 h 1474"/>
                <a:gd name="T54" fmla="*/ 256 w 1191"/>
                <a:gd name="T55" fmla="*/ 538 h 1474"/>
                <a:gd name="T56" fmla="*/ 312 w 1191"/>
                <a:gd name="T57" fmla="*/ 510 h 1474"/>
                <a:gd name="T58" fmla="*/ 341 w 1191"/>
                <a:gd name="T59" fmla="*/ 538 h 1474"/>
                <a:gd name="T60" fmla="*/ 426 w 1191"/>
                <a:gd name="T61" fmla="*/ 453 h 1474"/>
                <a:gd name="T62" fmla="*/ 482 w 1191"/>
                <a:gd name="T63" fmla="*/ 482 h 1474"/>
                <a:gd name="T64" fmla="*/ 539 w 1191"/>
                <a:gd name="T65" fmla="*/ 368 h 1474"/>
                <a:gd name="T66" fmla="*/ 482 w 1191"/>
                <a:gd name="T67" fmla="*/ 312 h 1474"/>
                <a:gd name="T68" fmla="*/ 567 w 1191"/>
                <a:gd name="T69" fmla="*/ 283 h 1474"/>
                <a:gd name="T70" fmla="*/ 596 w 1191"/>
                <a:gd name="T71" fmla="*/ 227 h 1474"/>
                <a:gd name="T72" fmla="*/ 681 w 1191"/>
                <a:gd name="T73" fmla="*/ 170 h 1474"/>
                <a:gd name="T74" fmla="*/ 766 w 1191"/>
                <a:gd name="T75" fmla="*/ 198 h 1474"/>
                <a:gd name="T76" fmla="*/ 794 w 1191"/>
                <a:gd name="T77" fmla="*/ 113 h 1474"/>
                <a:gd name="T78" fmla="*/ 936 w 1191"/>
                <a:gd name="T79" fmla="*/ 85 h 1474"/>
                <a:gd name="T80" fmla="*/ 936 w 1191"/>
                <a:gd name="T81" fmla="*/ 56 h 1474"/>
                <a:gd name="T82" fmla="*/ 1021 w 1191"/>
                <a:gd name="T83" fmla="*/ 28 h 1474"/>
                <a:gd name="T84" fmla="*/ 1049 w 1191"/>
                <a:gd name="T85" fmla="*/ 56 h 1474"/>
                <a:gd name="T86" fmla="*/ 1106 w 1191"/>
                <a:gd name="T87" fmla="*/ 0 h 1474"/>
                <a:gd name="T88" fmla="*/ 1134 w 1191"/>
                <a:gd name="T89" fmla="*/ 113 h 1474"/>
                <a:gd name="T90" fmla="*/ 1191 w 1191"/>
                <a:gd name="T91" fmla="*/ 170 h 1474"/>
                <a:gd name="T92" fmla="*/ 1134 w 1191"/>
                <a:gd name="T93" fmla="*/ 255 h 1474"/>
                <a:gd name="T94" fmla="*/ 1078 w 1191"/>
                <a:gd name="T95" fmla="*/ 255 h 1474"/>
                <a:gd name="T96" fmla="*/ 1049 w 1191"/>
                <a:gd name="T97" fmla="*/ 312 h 1474"/>
                <a:gd name="T98" fmla="*/ 1078 w 1191"/>
                <a:gd name="T99" fmla="*/ 36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91" h="1474">
                  <a:moveTo>
                    <a:pt x="1078" y="368"/>
                  </a:moveTo>
                  <a:lnTo>
                    <a:pt x="1134" y="425"/>
                  </a:lnTo>
                  <a:lnTo>
                    <a:pt x="1134" y="567"/>
                  </a:lnTo>
                  <a:lnTo>
                    <a:pt x="1049" y="595"/>
                  </a:lnTo>
                  <a:lnTo>
                    <a:pt x="1106" y="652"/>
                  </a:lnTo>
                  <a:lnTo>
                    <a:pt x="993" y="652"/>
                  </a:lnTo>
                  <a:lnTo>
                    <a:pt x="993" y="680"/>
                  </a:lnTo>
                  <a:lnTo>
                    <a:pt x="823" y="737"/>
                  </a:lnTo>
                  <a:lnTo>
                    <a:pt x="851" y="850"/>
                  </a:lnTo>
                  <a:lnTo>
                    <a:pt x="908" y="907"/>
                  </a:lnTo>
                  <a:lnTo>
                    <a:pt x="823" y="1247"/>
                  </a:lnTo>
                  <a:lnTo>
                    <a:pt x="879" y="1276"/>
                  </a:lnTo>
                  <a:lnTo>
                    <a:pt x="851" y="1332"/>
                  </a:lnTo>
                  <a:lnTo>
                    <a:pt x="879" y="1417"/>
                  </a:lnTo>
                  <a:lnTo>
                    <a:pt x="851" y="1474"/>
                  </a:lnTo>
                  <a:lnTo>
                    <a:pt x="766" y="1361"/>
                  </a:lnTo>
                  <a:lnTo>
                    <a:pt x="738" y="1276"/>
                  </a:lnTo>
                  <a:lnTo>
                    <a:pt x="652" y="1304"/>
                  </a:lnTo>
                  <a:lnTo>
                    <a:pt x="567" y="1276"/>
                  </a:lnTo>
                  <a:lnTo>
                    <a:pt x="482" y="992"/>
                  </a:lnTo>
                  <a:lnTo>
                    <a:pt x="369" y="964"/>
                  </a:lnTo>
                  <a:lnTo>
                    <a:pt x="142" y="850"/>
                  </a:lnTo>
                  <a:lnTo>
                    <a:pt x="57" y="709"/>
                  </a:lnTo>
                  <a:lnTo>
                    <a:pt x="0" y="680"/>
                  </a:lnTo>
                  <a:lnTo>
                    <a:pt x="29" y="567"/>
                  </a:lnTo>
                  <a:lnTo>
                    <a:pt x="57" y="510"/>
                  </a:lnTo>
                  <a:lnTo>
                    <a:pt x="199" y="510"/>
                  </a:lnTo>
                  <a:lnTo>
                    <a:pt x="256" y="538"/>
                  </a:lnTo>
                  <a:lnTo>
                    <a:pt x="312" y="510"/>
                  </a:lnTo>
                  <a:lnTo>
                    <a:pt x="341" y="538"/>
                  </a:lnTo>
                  <a:lnTo>
                    <a:pt x="426" y="453"/>
                  </a:lnTo>
                  <a:lnTo>
                    <a:pt x="482" y="482"/>
                  </a:lnTo>
                  <a:lnTo>
                    <a:pt x="539" y="368"/>
                  </a:lnTo>
                  <a:lnTo>
                    <a:pt x="482" y="312"/>
                  </a:lnTo>
                  <a:lnTo>
                    <a:pt x="567" y="283"/>
                  </a:lnTo>
                  <a:lnTo>
                    <a:pt x="596" y="227"/>
                  </a:lnTo>
                  <a:lnTo>
                    <a:pt x="681" y="170"/>
                  </a:lnTo>
                  <a:lnTo>
                    <a:pt x="766" y="198"/>
                  </a:lnTo>
                  <a:lnTo>
                    <a:pt x="794" y="113"/>
                  </a:lnTo>
                  <a:lnTo>
                    <a:pt x="936" y="85"/>
                  </a:lnTo>
                  <a:lnTo>
                    <a:pt x="936" y="56"/>
                  </a:lnTo>
                  <a:lnTo>
                    <a:pt x="1021" y="28"/>
                  </a:lnTo>
                  <a:lnTo>
                    <a:pt x="1049" y="56"/>
                  </a:lnTo>
                  <a:lnTo>
                    <a:pt x="1106" y="0"/>
                  </a:lnTo>
                  <a:lnTo>
                    <a:pt x="1134" y="113"/>
                  </a:lnTo>
                  <a:lnTo>
                    <a:pt x="1191" y="170"/>
                  </a:lnTo>
                  <a:lnTo>
                    <a:pt x="1134" y="255"/>
                  </a:lnTo>
                  <a:lnTo>
                    <a:pt x="1078" y="255"/>
                  </a:lnTo>
                  <a:lnTo>
                    <a:pt x="1049" y="312"/>
                  </a:lnTo>
                  <a:lnTo>
                    <a:pt x="1078" y="36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1266" y="3862"/>
              <a:ext cx="1475" cy="1502"/>
            </a:xfrm>
            <a:custGeom>
              <a:avLst/>
              <a:gdLst>
                <a:gd name="T0" fmla="*/ 369 w 1475"/>
                <a:gd name="T1" fmla="*/ 1474 h 1502"/>
                <a:gd name="T2" fmla="*/ 426 w 1475"/>
                <a:gd name="T3" fmla="*/ 1502 h 1502"/>
                <a:gd name="T4" fmla="*/ 482 w 1475"/>
                <a:gd name="T5" fmla="*/ 1474 h 1502"/>
                <a:gd name="T6" fmla="*/ 511 w 1475"/>
                <a:gd name="T7" fmla="*/ 1502 h 1502"/>
                <a:gd name="T8" fmla="*/ 596 w 1475"/>
                <a:gd name="T9" fmla="*/ 1417 h 1502"/>
                <a:gd name="T10" fmla="*/ 652 w 1475"/>
                <a:gd name="T11" fmla="*/ 1446 h 1502"/>
                <a:gd name="T12" fmla="*/ 709 w 1475"/>
                <a:gd name="T13" fmla="*/ 1332 h 1502"/>
                <a:gd name="T14" fmla="*/ 652 w 1475"/>
                <a:gd name="T15" fmla="*/ 1276 h 1502"/>
                <a:gd name="T16" fmla="*/ 737 w 1475"/>
                <a:gd name="T17" fmla="*/ 1247 h 1502"/>
                <a:gd name="T18" fmla="*/ 766 w 1475"/>
                <a:gd name="T19" fmla="*/ 1191 h 1502"/>
                <a:gd name="T20" fmla="*/ 851 w 1475"/>
                <a:gd name="T21" fmla="*/ 1134 h 1502"/>
                <a:gd name="T22" fmla="*/ 936 w 1475"/>
                <a:gd name="T23" fmla="*/ 1162 h 1502"/>
                <a:gd name="T24" fmla="*/ 964 w 1475"/>
                <a:gd name="T25" fmla="*/ 1077 h 1502"/>
                <a:gd name="T26" fmla="*/ 1106 w 1475"/>
                <a:gd name="T27" fmla="*/ 1049 h 1502"/>
                <a:gd name="T28" fmla="*/ 1106 w 1475"/>
                <a:gd name="T29" fmla="*/ 1020 h 1502"/>
                <a:gd name="T30" fmla="*/ 1191 w 1475"/>
                <a:gd name="T31" fmla="*/ 992 h 1502"/>
                <a:gd name="T32" fmla="*/ 1219 w 1475"/>
                <a:gd name="T33" fmla="*/ 1020 h 1502"/>
                <a:gd name="T34" fmla="*/ 1276 w 1475"/>
                <a:gd name="T35" fmla="*/ 964 h 1502"/>
                <a:gd name="T36" fmla="*/ 1219 w 1475"/>
                <a:gd name="T37" fmla="*/ 879 h 1502"/>
                <a:gd name="T38" fmla="*/ 1304 w 1475"/>
                <a:gd name="T39" fmla="*/ 850 h 1502"/>
                <a:gd name="T40" fmla="*/ 1361 w 1475"/>
                <a:gd name="T41" fmla="*/ 709 h 1502"/>
                <a:gd name="T42" fmla="*/ 1418 w 1475"/>
                <a:gd name="T43" fmla="*/ 652 h 1502"/>
                <a:gd name="T44" fmla="*/ 1361 w 1475"/>
                <a:gd name="T45" fmla="*/ 567 h 1502"/>
                <a:gd name="T46" fmla="*/ 1446 w 1475"/>
                <a:gd name="T47" fmla="*/ 482 h 1502"/>
                <a:gd name="T48" fmla="*/ 1475 w 1475"/>
                <a:gd name="T49" fmla="*/ 425 h 1502"/>
                <a:gd name="T50" fmla="*/ 1389 w 1475"/>
                <a:gd name="T51" fmla="*/ 368 h 1502"/>
                <a:gd name="T52" fmla="*/ 1333 w 1475"/>
                <a:gd name="T53" fmla="*/ 397 h 1502"/>
                <a:gd name="T54" fmla="*/ 1163 w 1475"/>
                <a:gd name="T55" fmla="*/ 340 h 1502"/>
                <a:gd name="T56" fmla="*/ 1106 w 1475"/>
                <a:gd name="T57" fmla="*/ 397 h 1502"/>
                <a:gd name="T58" fmla="*/ 1078 w 1475"/>
                <a:gd name="T59" fmla="*/ 368 h 1502"/>
                <a:gd name="T60" fmla="*/ 1049 w 1475"/>
                <a:gd name="T61" fmla="*/ 283 h 1502"/>
                <a:gd name="T62" fmla="*/ 908 w 1475"/>
                <a:gd name="T63" fmla="*/ 283 h 1502"/>
                <a:gd name="T64" fmla="*/ 851 w 1475"/>
                <a:gd name="T65" fmla="*/ 198 h 1502"/>
                <a:gd name="T66" fmla="*/ 908 w 1475"/>
                <a:gd name="T67" fmla="*/ 142 h 1502"/>
                <a:gd name="T68" fmla="*/ 879 w 1475"/>
                <a:gd name="T69" fmla="*/ 85 h 1502"/>
                <a:gd name="T70" fmla="*/ 908 w 1475"/>
                <a:gd name="T71" fmla="*/ 0 h 1502"/>
                <a:gd name="T72" fmla="*/ 652 w 1475"/>
                <a:gd name="T73" fmla="*/ 57 h 1502"/>
                <a:gd name="T74" fmla="*/ 539 w 1475"/>
                <a:gd name="T75" fmla="*/ 113 h 1502"/>
                <a:gd name="T76" fmla="*/ 539 w 1475"/>
                <a:gd name="T77" fmla="*/ 198 h 1502"/>
                <a:gd name="T78" fmla="*/ 482 w 1475"/>
                <a:gd name="T79" fmla="*/ 227 h 1502"/>
                <a:gd name="T80" fmla="*/ 397 w 1475"/>
                <a:gd name="T81" fmla="*/ 227 h 1502"/>
                <a:gd name="T82" fmla="*/ 312 w 1475"/>
                <a:gd name="T83" fmla="*/ 283 h 1502"/>
                <a:gd name="T84" fmla="*/ 227 w 1475"/>
                <a:gd name="T85" fmla="*/ 482 h 1502"/>
                <a:gd name="T86" fmla="*/ 29 w 1475"/>
                <a:gd name="T87" fmla="*/ 482 h 1502"/>
                <a:gd name="T88" fmla="*/ 0 w 1475"/>
                <a:gd name="T89" fmla="*/ 539 h 1502"/>
                <a:gd name="T90" fmla="*/ 29 w 1475"/>
                <a:gd name="T91" fmla="*/ 624 h 1502"/>
                <a:gd name="T92" fmla="*/ 0 w 1475"/>
                <a:gd name="T93" fmla="*/ 737 h 1502"/>
                <a:gd name="T94" fmla="*/ 85 w 1475"/>
                <a:gd name="T95" fmla="*/ 737 h 1502"/>
                <a:gd name="T96" fmla="*/ 85 w 1475"/>
                <a:gd name="T97" fmla="*/ 822 h 1502"/>
                <a:gd name="T98" fmla="*/ 114 w 1475"/>
                <a:gd name="T99" fmla="*/ 879 h 1502"/>
                <a:gd name="T100" fmla="*/ 114 w 1475"/>
                <a:gd name="T101" fmla="*/ 964 h 1502"/>
                <a:gd name="T102" fmla="*/ 199 w 1475"/>
                <a:gd name="T103" fmla="*/ 935 h 1502"/>
                <a:gd name="T104" fmla="*/ 255 w 1475"/>
                <a:gd name="T105" fmla="*/ 1020 h 1502"/>
                <a:gd name="T106" fmla="*/ 341 w 1475"/>
                <a:gd name="T107" fmla="*/ 1191 h 1502"/>
                <a:gd name="T108" fmla="*/ 369 w 1475"/>
                <a:gd name="T109" fmla="*/ 1304 h 1502"/>
                <a:gd name="T110" fmla="*/ 397 w 1475"/>
                <a:gd name="T111" fmla="*/ 1332 h 1502"/>
                <a:gd name="T112" fmla="*/ 369 w 1475"/>
                <a:gd name="T113" fmla="*/ 1474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75" h="1502">
                  <a:moveTo>
                    <a:pt x="369" y="1474"/>
                  </a:moveTo>
                  <a:lnTo>
                    <a:pt x="426" y="1502"/>
                  </a:lnTo>
                  <a:lnTo>
                    <a:pt x="482" y="1474"/>
                  </a:lnTo>
                  <a:lnTo>
                    <a:pt x="511" y="1502"/>
                  </a:lnTo>
                  <a:lnTo>
                    <a:pt x="596" y="1417"/>
                  </a:lnTo>
                  <a:lnTo>
                    <a:pt x="652" y="1446"/>
                  </a:lnTo>
                  <a:lnTo>
                    <a:pt x="709" y="1332"/>
                  </a:lnTo>
                  <a:lnTo>
                    <a:pt x="652" y="1276"/>
                  </a:lnTo>
                  <a:lnTo>
                    <a:pt x="737" y="1247"/>
                  </a:lnTo>
                  <a:lnTo>
                    <a:pt x="766" y="1191"/>
                  </a:lnTo>
                  <a:lnTo>
                    <a:pt x="851" y="1134"/>
                  </a:lnTo>
                  <a:lnTo>
                    <a:pt x="936" y="1162"/>
                  </a:lnTo>
                  <a:lnTo>
                    <a:pt x="964" y="1077"/>
                  </a:lnTo>
                  <a:lnTo>
                    <a:pt x="1106" y="1049"/>
                  </a:lnTo>
                  <a:lnTo>
                    <a:pt x="1106" y="1020"/>
                  </a:lnTo>
                  <a:lnTo>
                    <a:pt x="1191" y="992"/>
                  </a:lnTo>
                  <a:lnTo>
                    <a:pt x="1219" y="1020"/>
                  </a:lnTo>
                  <a:lnTo>
                    <a:pt x="1276" y="964"/>
                  </a:lnTo>
                  <a:lnTo>
                    <a:pt x="1219" y="879"/>
                  </a:lnTo>
                  <a:lnTo>
                    <a:pt x="1304" y="850"/>
                  </a:lnTo>
                  <a:lnTo>
                    <a:pt x="1361" y="709"/>
                  </a:lnTo>
                  <a:lnTo>
                    <a:pt x="1418" y="652"/>
                  </a:lnTo>
                  <a:lnTo>
                    <a:pt x="1361" y="567"/>
                  </a:lnTo>
                  <a:lnTo>
                    <a:pt x="1446" y="482"/>
                  </a:lnTo>
                  <a:lnTo>
                    <a:pt x="1475" y="425"/>
                  </a:lnTo>
                  <a:lnTo>
                    <a:pt x="1389" y="368"/>
                  </a:lnTo>
                  <a:lnTo>
                    <a:pt x="1333" y="397"/>
                  </a:lnTo>
                  <a:lnTo>
                    <a:pt x="1163" y="340"/>
                  </a:lnTo>
                  <a:lnTo>
                    <a:pt x="1106" y="397"/>
                  </a:lnTo>
                  <a:lnTo>
                    <a:pt x="1078" y="368"/>
                  </a:lnTo>
                  <a:lnTo>
                    <a:pt x="1049" y="283"/>
                  </a:lnTo>
                  <a:lnTo>
                    <a:pt x="908" y="283"/>
                  </a:lnTo>
                  <a:lnTo>
                    <a:pt x="851" y="198"/>
                  </a:lnTo>
                  <a:lnTo>
                    <a:pt x="908" y="142"/>
                  </a:lnTo>
                  <a:lnTo>
                    <a:pt x="879" y="85"/>
                  </a:lnTo>
                  <a:lnTo>
                    <a:pt x="908" y="0"/>
                  </a:lnTo>
                  <a:lnTo>
                    <a:pt x="652" y="57"/>
                  </a:lnTo>
                  <a:lnTo>
                    <a:pt x="539" y="113"/>
                  </a:lnTo>
                  <a:lnTo>
                    <a:pt x="539" y="198"/>
                  </a:lnTo>
                  <a:lnTo>
                    <a:pt x="482" y="227"/>
                  </a:lnTo>
                  <a:lnTo>
                    <a:pt x="397" y="227"/>
                  </a:lnTo>
                  <a:lnTo>
                    <a:pt x="312" y="283"/>
                  </a:lnTo>
                  <a:lnTo>
                    <a:pt x="227" y="482"/>
                  </a:lnTo>
                  <a:lnTo>
                    <a:pt x="29" y="482"/>
                  </a:lnTo>
                  <a:lnTo>
                    <a:pt x="0" y="539"/>
                  </a:lnTo>
                  <a:lnTo>
                    <a:pt x="29" y="624"/>
                  </a:lnTo>
                  <a:lnTo>
                    <a:pt x="0" y="737"/>
                  </a:lnTo>
                  <a:lnTo>
                    <a:pt x="85" y="737"/>
                  </a:lnTo>
                  <a:lnTo>
                    <a:pt x="85" y="822"/>
                  </a:lnTo>
                  <a:lnTo>
                    <a:pt x="114" y="879"/>
                  </a:lnTo>
                  <a:lnTo>
                    <a:pt x="114" y="964"/>
                  </a:lnTo>
                  <a:lnTo>
                    <a:pt x="199" y="935"/>
                  </a:lnTo>
                  <a:lnTo>
                    <a:pt x="255" y="1020"/>
                  </a:lnTo>
                  <a:lnTo>
                    <a:pt x="341" y="1191"/>
                  </a:lnTo>
                  <a:lnTo>
                    <a:pt x="369" y="1304"/>
                  </a:lnTo>
                  <a:lnTo>
                    <a:pt x="397" y="1332"/>
                  </a:lnTo>
                  <a:lnTo>
                    <a:pt x="369" y="147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117" y="3380"/>
              <a:ext cx="1162" cy="907"/>
            </a:xfrm>
            <a:custGeom>
              <a:avLst/>
              <a:gdLst>
                <a:gd name="T0" fmla="*/ 624 w 1162"/>
                <a:gd name="T1" fmla="*/ 907 h 907"/>
                <a:gd name="T2" fmla="*/ 538 w 1162"/>
                <a:gd name="T3" fmla="*/ 850 h 907"/>
                <a:gd name="T4" fmla="*/ 482 w 1162"/>
                <a:gd name="T5" fmla="*/ 879 h 907"/>
                <a:gd name="T6" fmla="*/ 312 w 1162"/>
                <a:gd name="T7" fmla="*/ 822 h 907"/>
                <a:gd name="T8" fmla="*/ 255 w 1162"/>
                <a:gd name="T9" fmla="*/ 879 h 907"/>
                <a:gd name="T10" fmla="*/ 227 w 1162"/>
                <a:gd name="T11" fmla="*/ 850 h 907"/>
                <a:gd name="T12" fmla="*/ 198 w 1162"/>
                <a:gd name="T13" fmla="*/ 765 h 907"/>
                <a:gd name="T14" fmla="*/ 57 w 1162"/>
                <a:gd name="T15" fmla="*/ 765 h 907"/>
                <a:gd name="T16" fmla="*/ 0 w 1162"/>
                <a:gd name="T17" fmla="*/ 680 h 907"/>
                <a:gd name="T18" fmla="*/ 57 w 1162"/>
                <a:gd name="T19" fmla="*/ 624 h 907"/>
                <a:gd name="T20" fmla="*/ 28 w 1162"/>
                <a:gd name="T21" fmla="*/ 567 h 907"/>
                <a:gd name="T22" fmla="*/ 57 w 1162"/>
                <a:gd name="T23" fmla="*/ 482 h 907"/>
                <a:gd name="T24" fmla="*/ 113 w 1162"/>
                <a:gd name="T25" fmla="*/ 510 h 907"/>
                <a:gd name="T26" fmla="*/ 255 w 1162"/>
                <a:gd name="T27" fmla="*/ 454 h 907"/>
                <a:gd name="T28" fmla="*/ 312 w 1162"/>
                <a:gd name="T29" fmla="*/ 369 h 907"/>
                <a:gd name="T30" fmla="*/ 453 w 1162"/>
                <a:gd name="T31" fmla="*/ 340 h 907"/>
                <a:gd name="T32" fmla="*/ 482 w 1162"/>
                <a:gd name="T33" fmla="*/ 255 h 907"/>
                <a:gd name="T34" fmla="*/ 595 w 1162"/>
                <a:gd name="T35" fmla="*/ 227 h 907"/>
                <a:gd name="T36" fmla="*/ 765 w 1162"/>
                <a:gd name="T37" fmla="*/ 0 h 907"/>
                <a:gd name="T38" fmla="*/ 879 w 1162"/>
                <a:gd name="T39" fmla="*/ 28 h 907"/>
                <a:gd name="T40" fmla="*/ 879 w 1162"/>
                <a:gd name="T41" fmla="*/ 142 h 907"/>
                <a:gd name="T42" fmla="*/ 822 w 1162"/>
                <a:gd name="T43" fmla="*/ 227 h 907"/>
                <a:gd name="T44" fmla="*/ 964 w 1162"/>
                <a:gd name="T45" fmla="*/ 283 h 907"/>
                <a:gd name="T46" fmla="*/ 992 w 1162"/>
                <a:gd name="T47" fmla="*/ 425 h 907"/>
                <a:gd name="T48" fmla="*/ 1134 w 1162"/>
                <a:gd name="T49" fmla="*/ 482 h 907"/>
                <a:gd name="T50" fmla="*/ 1049 w 1162"/>
                <a:gd name="T51" fmla="*/ 510 h 907"/>
                <a:gd name="T52" fmla="*/ 1162 w 1162"/>
                <a:gd name="T53" fmla="*/ 765 h 907"/>
                <a:gd name="T54" fmla="*/ 1134 w 1162"/>
                <a:gd name="T55" fmla="*/ 822 h 907"/>
                <a:gd name="T56" fmla="*/ 1049 w 1162"/>
                <a:gd name="T57" fmla="*/ 794 h 907"/>
                <a:gd name="T58" fmla="*/ 992 w 1162"/>
                <a:gd name="T59" fmla="*/ 737 h 907"/>
                <a:gd name="T60" fmla="*/ 907 w 1162"/>
                <a:gd name="T61" fmla="*/ 822 h 907"/>
                <a:gd name="T62" fmla="*/ 850 w 1162"/>
                <a:gd name="T63" fmla="*/ 822 h 907"/>
                <a:gd name="T64" fmla="*/ 765 w 1162"/>
                <a:gd name="T65" fmla="*/ 879 h 907"/>
                <a:gd name="T66" fmla="*/ 709 w 1162"/>
                <a:gd name="T67" fmla="*/ 907 h 907"/>
                <a:gd name="T68" fmla="*/ 680 w 1162"/>
                <a:gd name="T69" fmla="*/ 850 h 907"/>
                <a:gd name="T70" fmla="*/ 624 w 1162"/>
                <a:gd name="T7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62" h="907">
                  <a:moveTo>
                    <a:pt x="624" y="907"/>
                  </a:moveTo>
                  <a:lnTo>
                    <a:pt x="538" y="850"/>
                  </a:lnTo>
                  <a:lnTo>
                    <a:pt x="482" y="879"/>
                  </a:lnTo>
                  <a:lnTo>
                    <a:pt x="312" y="822"/>
                  </a:lnTo>
                  <a:lnTo>
                    <a:pt x="255" y="879"/>
                  </a:lnTo>
                  <a:lnTo>
                    <a:pt x="227" y="850"/>
                  </a:lnTo>
                  <a:lnTo>
                    <a:pt x="198" y="765"/>
                  </a:lnTo>
                  <a:lnTo>
                    <a:pt x="57" y="765"/>
                  </a:lnTo>
                  <a:lnTo>
                    <a:pt x="0" y="680"/>
                  </a:lnTo>
                  <a:lnTo>
                    <a:pt x="57" y="624"/>
                  </a:lnTo>
                  <a:lnTo>
                    <a:pt x="28" y="567"/>
                  </a:lnTo>
                  <a:lnTo>
                    <a:pt x="57" y="482"/>
                  </a:lnTo>
                  <a:lnTo>
                    <a:pt x="113" y="510"/>
                  </a:lnTo>
                  <a:lnTo>
                    <a:pt x="255" y="454"/>
                  </a:lnTo>
                  <a:lnTo>
                    <a:pt x="312" y="369"/>
                  </a:lnTo>
                  <a:lnTo>
                    <a:pt x="453" y="340"/>
                  </a:lnTo>
                  <a:lnTo>
                    <a:pt x="482" y="255"/>
                  </a:lnTo>
                  <a:lnTo>
                    <a:pt x="595" y="227"/>
                  </a:lnTo>
                  <a:lnTo>
                    <a:pt x="765" y="0"/>
                  </a:lnTo>
                  <a:lnTo>
                    <a:pt x="879" y="28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964" y="283"/>
                  </a:lnTo>
                  <a:lnTo>
                    <a:pt x="992" y="425"/>
                  </a:lnTo>
                  <a:lnTo>
                    <a:pt x="1134" y="482"/>
                  </a:lnTo>
                  <a:lnTo>
                    <a:pt x="1049" y="510"/>
                  </a:lnTo>
                  <a:lnTo>
                    <a:pt x="1162" y="765"/>
                  </a:lnTo>
                  <a:lnTo>
                    <a:pt x="1134" y="822"/>
                  </a:lnTo>
                  <a:lnTo>
                    <a:pt x="1049" y="794"/>
                  </a:lnTo>
                  <a:lnTo>
                    <a:pt x="992" y="737"/>
                  </a:lnTo>
                  <a:lnTo>
                    <a:pt x="907" y="822"/>
                  </a:lnTo>
                  <a:lnTo>
                    <a:pt x="850" y="822"/>
                  </a:lnTo>
                  <a:lnTo>
                    <a:pt x="765" y="879"/>
                  </a:lnTo>
                  <a:lnTo>
                    <a:pt x="709" y="907"/>
                  </a:lnTo>
                  <a:lnTo>
                    <a:pt x="680" y="850"/>
                  </a:lnTo>
                  <a:lnTo>
                    <a:pt x="624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2627" y="4230"/>
              <a:ext cx="340" cy="369"/>
            </a:xfrm>
            <a:custGeom>
              <a:avLst/>
              <a:gdLst>
                <a:gd name="T0" fmla="*/ 199 w 340"/>
                <a:gd name="T1" fmla="*/ 57 h 369"/>
                <a:gd name="T2" fmla="*/ 170 w 340"/>
                <a:gd name="T3" fmla="*/ 0 h 369"/>
                <a:gd name="T4" fmla="*/ 114 w 340"/>
                <a:gd name="T5" fmla="*/ 57 h 369"/>
                <a:gd name="T6" fmla="*/ 85 w 340"/>
                <a:gd name="T7" fmla="*/ 114 h 369"/>
                <a:gd name="T8" fmla="*/ 0 w 340"/>
                <a:gd name="T9" fmla="*/ 199 h 369"/>
                <a:gd name="T10" fmla="*/ 57 w 340"/>
                <a:gd name="T11" fmla="*/ 284 h 369"/>
                <a:gd name="T12" fmla="*/ 85 w 340"/>
                <a:gd name="T13" fmla="*/ 341 h 369"/>
                <a:gd name="T14" fmla="*/ 142 w 340"/>
                <a:gd name="T15" fmla="*/ 284 h 369"/>
                <a:gd name="T16" fmla="*/ 170 w 340"/>
                <a:gd name="T17" fmla="*/ 369 h 369"/>
                <a:gd name="T18" fmla="*/ 255 w 340"/>
                <a:gd name="T19" fmla="*/ 369 h 369"/>
                <a:gd name="T20" fmla="*/ 284 w 340"/>
                <a:gd name="T21" fmla="*/ 341 h 369"/>
                <a:gd name="T22" fmla="*/ 255 w 340"/>
                <a:gd name="T23" fmla="*/ 284 h 369"/>
                <a:gd name="T24" fmla="*/ 340 w 340"/>
                <a:gd name="T25" fmla="*/ 256 h 369"/>
                <a:gd name="T26" fmla="*/ 340 w 340"/>
                <a:gd name="T27" fmla="*/ 171 h 369"/>
                <a:gd name="T28" fmla="*/ 227 w 340"/>
                <a:gd name="T29" fmla="*/ 85 h 369"/>
                <a:gd name="T30" fmla="*/ 199 w 340"/>
                <a:gd name="T31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69">
                  <a:moveTo>
                    <a:pt x="199" y="57"/>
                  </a:moveTo>
                  <a:lnTo>
                    <a:pt x="170" y="0"/>
                  </a:lnTo>
                  <a:lnTo>
                    <a:pt x="114" y="57"/>
                  </a:lnTo>
                  <a:lnTo>
                    <a:pt x="85" y="114"/>
                  </a:lnTo>
                  <a:lnTo>
                    <a:pt x="0" y="199"/>
                  </a:lnTo>
                  <a:lnTo>
                    <a:pt x="57" y="284"/>
                  </a:lnTo>
                  <a:lnTo>
                    <a:pt x="85" y="341"/>
                  </a:lnTo>
                  <a:lnTo>
                    <a:pt x="142" y="284"/>
                  </a:lnTo>
                  <a:lnTo>
                    <a:pt x="170" y="369"/>
                  </a:lnTo>
                  <a:lnTo>
                    <a:pt x="255" y="369"/>
                  </a:lnTo>
                  <a:lnTo>
                    <a:pt x="284" y="341"/>
                  </a:lnTo>
                  <a:lnTo>
                    <a:pt x="255" y="284"/>
                  </a:lnTo>
                  <a:lnTo>
                    <a:pt x="340" y="256"/>
                  </a:lnTo>
                  <a:lnTo>
                    <a:pt x="340" y="171"/>
                  </a:lnTo>
                  <a:lnTo>
                    <a:pt x="227" y="85"/>
                  </a:lnTo>
                  <a:lnTo>
                    <a:pt x="199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2826" y="4117"/>
              <a:ext cx="595" cy="567"/>
            </a:xfrm>
            <a:custGeom>
              <a:avLst/>
              <a:gdLst>
                <a:gd name="T0" fmla="*/ 0 w 595"/>
                <a:gd name="T1" fmla="*/ 170 h 567"/>
                <a:gd name="T2" fmla="*/ 28 w 595"/>
                <a:gd name="T3" fmla="*/ 198 h 567"/>
                <a:gd name="T4" fmla="*/ 141 w 595"/>
                <a:gd name="T5" fmla="*/ 284 h 567"/>
                <a:gd name="T6" fmla="*/ 141 w 595"/>
                <a:gd name="T7" fmla="*/ 397 h 567"/>
                <a:gd name="T8" fmla="*/ 198 w 595"/>
                <a:gd name="T9" fmla="*/ 425 h 567"/>
                <a:gd name="T10" fmla="*/ 141 w 595"/>
                <a:gd name="T11" fmla="*/ 510 h 567"/>
                <a:gd name="T12" fmla="*/ 311 w 595"/>
                <a:gd name="T13" fmla="*/ 567 h 567"/>
                <a:gd name="T14" fmla="*/ 368 w 595"/>
                <a:gd name="T15" fmla="*/ 539 h 567"/>
                <a:gd name="T16" fmla="*/ 368 w 595"/>
                <a:gd name="T17" fmla="*/ 454 h 567"/>
                <a:gd name="T18" fmla="*/ 396 w 595"/>
                <a:gd name="T19" fmla="*/ 454 h 567"/>
                <a:gd name="T20" fmla="*/ 425 w 595"/>
                <a:gd name="T21" fmla="*/ 454 h 567"/>
                <a:gd name="T22" fmla="*/ 510 w 595"/>
                <a:gd name="T23" fmla="*/ 425 h 567"/>
                <a:gd name="T24" fmla="*/ 538 w 595"/>
                <a:gd name="T25" fmla="*/ 425 h 567"/>
                <a:gd name="T26" fmla="*/ 595 w 595"/>
                <a:gd name="T27" fmla="*/ 425 h 567"/>
                <a:gd name="T28" fmla="*/ 595 w 595"/>
                <a:gd name="T29" fmla="*/ 369 h 567"/>
                <a:gd name="T30" fmla="*/ 510 w 595"/>
                <a:gd name="T31" fmla="*/ 340 h 567"/>
                <a:gd name="T32" fmla="*/ 538 w 595"/>
                <a:gd name="T33" fmla="*/ 284 h 567"/>
                <a:gd name="T34" fmla="*/ 453 w 595"/>
                <a:gd name="T35" fmla="*/ 284 h 567"/>
                <a:gd name="T36" fmla="*/ 425 w 595"/>
                <a:gd name="T37" fmla="*/ 227 h 567"/>
                <a:gd name="T38" fmla="*/ 311 w 595"/>
                <a:gd name="T39" fmla="*/ 198 h 567"/>
                <a:gd name="T40" fmla="*/ 283 w 595"/>
                <a:gd name="T41" fmla="*/ 142 h 567"/>
                <a:gd name="T42" fmla="*/ 340 w 595"/>
                <a:gd name="T43" fmla="*/ 113 h 567"/>
                <a:gd name="T44" fmla="*/ 340 w 595"/>
                <a:gd name="T45" fmla="*/ 57 h 567"/>
                <a:gd name="T46" fmla="*/ 283 w 595"/>
                <a:gd name="T47" fmla="*/ 0 h 567"/>
                <a:gd name="T48" fmla="*/ 198 w 595"/>
                <a:gd name="T49" fmla="*/ 85 h 567"/>
                <a:gd name="T50" fmla="*/ 141 w 595"/>
                <a:gd name="T51" fmla="*/ 85 h 567"/>
                <a:gd name="T52" fmla="*/ 56 w 595"/>
                <a:gd name="T53" fmla="*/ 142 h 567"/>
                <a:gd name="T54" fmla="*/ 0 w 595"/>
                <a:gd name="T55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5" h="567">
                  <a:moveTo>
                    <a:pt x="0" y="170"/>
                  </a:moveTo>
                  <a:lnTo>
                    <a:pt x="28" y="198"/>
                  </a:lnTo>
                  <a:lnTo>
                    <a:pt x="141" y="284"/>
                  </a:lnTo>
                  <a:lnTo>
                    <a:pt x="141" y="397"/>
                  </a:lnTo>
                  <a:lnTo>
                    <a:pt x="198" y="425"/>
                  </a:lnTo>
                  <a:lnTo>
                    <a:pt x="141" y="510"/>
                  </a:lnTo>
                  <a:lnTo>
                    <a:pt x="311" y="567"/>
                  </a:lnTo>
                  <a:lnTo>
                    <a:pt x="368" y="539"/>
                  </a:lnTo>
                  <a:lnTo>
                    <a:pt x="368" y="454"/>
                  </a:lnTo>
                  <a:lnTo>
                    <a:pt x="396" y="454"/>
                  </a:lnTo>
                  <a:lnTo>
                    <a:pt x="425" y="454"/>
                  </a:lnTo>
                  <a:lnTo>
                    <a:pt x="510" y="425"/>
                  </a:lnTo>
                  <a:lnTo>
                    <a:pt x="538" y="425"/>
                  </a:lnTo>
                  <a:lnTo>
                    <a:pt x="595" y="425"/>
                  </a:lnTo>
                  <a:lnTo>
                    <a:pt x="595" y="369"/>
                  </a:lnTo>
                  <a:lnTo>
                    <a:pt x="510" y="340"/>
                  </a:lnTo>
                  <a:lnTo>
                    <a:pt x="538" y="284"/>
                  </a:lnTo>
                  <a:lnTo>
                    <a:pt x="453" y="284"/>
                  </a:lnTo>
                  <a:lnTo>
                    <a:pt x="425" y="227"/>
                  </a:lnTo>
                  <a:lnTo>
                    <a:pt x="311" y="198"/>
                  </a:lnTo>
                  <a:lnTo>
                    <a:pt x="283" y="142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198" y="85"/>
                  </a:lnTo>
                  <a:lnTo>
                    <a:pt x="141" y="85"/>
                  </a:lnTo>
                  <a:lnTo>
                    <a:pt x="56" y="142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2485" y="4486"/>
              <a:ext cx="1163" cy="850"/>
            </a:xfrm>
            <a:custGeom>
              <a:avLst/>
              <a:gdLst>
                <a:gd name="T0" fmla="*/ 936 w 1163"/>
                <a:gd name="T1" fmla="*/ 170 h 850"/>
                <a:gd name="T2" fmla="*/ 879 w 1163"/>
                <a:gd name="T3" fmla="*/ 56 h 850"/>
                <a:gd name="T4" fmla="*/ 851 w 1163"/>
                <a:gd name="T5" fmla="*/ 56 h 850"/>
                <a:gd name="T6" fmla="*/ 766 w 1163"/>
                <a:gd name="T7" fmla="*/ 85 h 850"/>
                <a:gd name="T8" fmla="*/ 709 w 1163"/>
                <a:gd name="T9" fmla="*/ 85 h 850"/>
                <a:gd name="T10" fmla="*/ 709 w 1163"/>
                <a:gd name="T11" fmla="*/ 170 h 850"/>
                <a:gd name="T12" fmla="*/ 652 w 1163"/>
                <a:gd name="T13" fmla="*/ 198 h 850"/>
                <a:gd name="T14" fmla="*/ 482 w 1163"/>
                <a:gd name="T15" fmla="*/ 141 h 850"/>
                <a:gd name="T16" fmla="*/ 539 w 1163"/>
                <a:gd name="T17" fmla="*/ 56 h 850"/>
                <a:gd name="T18" fmla="*/ 482 w 1163"/>
                <a:gd name="T19" fmla="*/ 28 h 850"/>
                <a:gd name="T20" fmla="*/ 482 w 1163"/>
                <a:gd name="T21" fmla="*/ 0 h 850"/>
                <a:gd name="T22" fmla="*/ 397 w 1163"/>
                <a:gd name="T23" fmla="*/ 28 h 850"/>
                <a:gd name="T24" fmla="*/ 426 w 1163"/>
                <a:gd name="T25" fmla="*/ 85 h 850"/>
                <a:gd name="T26" fmla="*/ 397 w 1163"/>
                <a:gd name="T27" fmla="*/ 113 h 850"/>
                <a:gd name="T28" fmla="*/ 312 w 1163"/>
                <a:gd name="T29" fmla="*/ 113 h 850"/>
                <a:gd name="T30" fmla="*/ 284 w 1163"/>
                <a:gd name="T31" fmla="*/ 28 h 850"/>
                <a:gd name="T32" fmla="*/ 227 w 1163"/>
                <a:gd name="T33" fmla="*/ 85 h 850"/>
                <a:gd name="T34" fmla="*/ 199 w 1163"/>
                <a:gd name="T35" fmla="*/ 28 h 850"/>
                <a:gd name="T36" fmla="*/ 142 w 1163"/>
                <a:gd name="T37" fmla="*/ 85 h 850"/>
                <a:gd name="T38" fmla="*/ 85 w 1163"/>
                <a:gd name="T39" fmla="*/ 226 h 850"/>
                <a:gd name="T40" fmla="*/ 0 w 1163"/>
                <a:gd name="T41" fmla="*/ 255 h 850"/>
                <a:gd name="T42" fmla="*/ 57 w 1163"/>
                <a:gd name="T43" fmla="*/ 340 h 850"/>
                <a:gd name="T44" fmla="*/ 85 w 1163"/>
                <a:gd name="T45" fmla="*/ 453 h 850"/>
                <a:gd name="T46" fmla="*/ 142 w 1163"/>
                <a:gd name="T47" fmla="*/ 510 h 850"/>
                <a:gd name="T48" fmla="*/ 85 w 1163"/>
                <a:gd name="T49" fmla="*/ 595 h 850"/>
                <a:gd name="T50" fmla="*/ 29 w 1163"/>
                <a:gd name="T51" fmla="*/ 595 h 850"/>
                <a:gd name="T52" fmla="*/ 0 w 1163"/>
                <a:gd name="T53" fmla="*/ 652 h 850"/>
                <a:gd name="T54" fmla="*/ 29 w 1163"/>
                <a:gd name="T55" fmla="*/ 708 h 850"/>
                <a:gd name="T56" fmla="*/ 227 w 1163"/>
                <a:gd name="T57" fmla="*/ 708 h 850"/>
                <a:gd name="T58" fmla="*/ 284 w 1163"/>
                <a:gd name="T59" fmla="*/ 680 h 850"/>
                <a:gd name="T60" fmla="*/ 341 w 1163"/>
                <a:gd name="T61" fmla="*/ 708 h 850"/>
                <a:gd name="T62" fmla="*/ 369 w 1163"/>
                <a:gd name="T63" fmla="*/ 708 h 850"/>
                <a:gd name="T64" fmla="*/ 369 w 1163"/>
                <a:gd name="T65" fmla="*/ 765 h 850"/>
                <a:gd name="T66" fmla="*/ 426 w 1163"/>
                <a:gd name="T67" fmla="*/ 708 h 850"/>
                <a:gd name="T68" fmla="*/ 454 w 1163"/>
                <a:gd name="T69" fmla="*/ 822 h 850"/>
                <a:gd name="T70" fmla="*/ 567 w 1163"/>
                <a:gd name="T71" fmla="*/ 850 h 850"/>
                <a:gd name="T72" fmla="*/ 709 w 1163"/>
                <a:gd name="T73" fmla="*/ 708 h 850"/>
                <a:gd name="T74" fmla="*/ 908 w 1163"/>
                <a:gd name="T75" fmla="*/ 595 h 850"/>
                <a:gd name="T76" fmla="*/ 879 w 1163"/>
                <a:gd name="T77" fmla="*/ 538 h 850"/>
                <a:gd name="T78" fmla="*/ 1106 w 1163"/>
                <a:gd name="T79" fmla="*/ 396 h 850"/>
                <a:gd name="T80" fmla="*/ 1163 w 1163"/>
                <a:gd name="T81" fmla="*/ 198 h 850"/>
                <a:gd name="T82" fmla="*/ 1106 w 1163"/>
                <a:gd name="T83" fmla="*/ 170 h 850"/>
                <a:gd name="T84" fmla="*/ 936 w 1163"/>
                <a:gd name="T85" fmla="*/ 17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3" h="850">
                  <a:moveTo>
                    <a:pt x="936" y="170"/>
                  </a:moveTo>
                  <a:lnTo>
                    <a:pt x="879" y="56"/>
                  </a:lnTo>
                  <a:lnTo>
                    <a:pt x="851" y="56"/>
                  </a:lnTo>
                  <a:lnTo>
                    <a:pt x="766" y="85"/>
                  </a:lnTo>
                  <a:lnTo>
                    <a:pt x="709" y="85"/>
                  </a:lnTo>
                  <a:lnTo>
                    <a:pt x="709" y="170"/>
                  </a:lnTo>
                  <a:lnTo>
                    <a:pt x="652" y="198"/>
                  </a:lnTo>
                  <a:lnTo>
                    <a:pt x="482" y="141"/>
                  </a:lnTo>
                  <a:lnTo>
                    <a:pt x="539" y="56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397" y="28"/>
                  </a:lnTo>
                  <a:lnTo>
                    <a:pt x="426" y="85"/>
                  </a:lnTo>
                  <a:lnTo>
                    <a:pt x="397" y="113"/>
                  </a:lnTo>
                  <a:lnTo>
                    <a:pt x="312" y="113"/>
                  </a:lnTo>
                  <a:lnTo>
                    <a:pt x="284" y="28"/>
                  </a:lnTo>
                  <a:lnTo>
                    <a:pt x="227" y="85"/>
                  </a:lnTo>
                  <a:lnTo>
                    <a:pt x="199" y="28"/>
                  </a:lnTo>
                  <a:lnTo>
                    <a:pt x="142" y="85"/>
                  </a:lnTo>
                  <a:lnTo>
                    <a:pt x="85" y="226"/>
                  </a:lnTo>
                  <a:lnTo>
                    <a:pt x="0" y="255"/>
                  </a:lnTo>
                  <a:lnTo>
                    <a:pt x="57" y="340"/>
                  </a:lnTo>
                  <a:lnTo>
                    <a:pt x="85" y="453"/>
                  </a:lnTo>
                  <a:lnTo>
                    <a:pt x="142" y="510"/>
                  </a:lnTo>
                  <a:lnTo>
                    <a:pt x="85" y="595"/>
                  </a:lnTo>
                  <a:lnTo>
                    <a:pt x="29" y="595"/>
                  </a:lnTo>
                  <a:lnTo>
                    <a:pt x="0" y="652"/>
                  </a:lnTo>
                  <a:lnTo>
                    <a:pt x="29" y="708"/>
                  </a:lnTo>
                  <a:lnTo>
                    <a:pt x="227" y="708"/>
                  </a:lnTo>
                  <a:lnTo>
                    <a:pt x="284" y="680"/>
                  </a:lnTo>
                  <a:lnTo>
                    <a:pt x="341" y="708"/>
                  </a:lnTo>
                  <a:lnTo>
                    <a:pt x="369" y="708"/>
                  </a:lnTo>
                  <a:lnTo>
                    <a:pt x="369" y="765"/>
                  </a:lnTo>
                  <a:lnTo>
                    <a:pt x="426" y="708"/>
                  </a:lnTo>
                  <a:lnTo>
                    <a:pt x="454" y="822"/>
                  </a:lnTo>
                  <a:lnTo>
                    <a:pt x="567" y="850"/>
                  </a:lnTo>
                  <a:lnTo>
                    <a:pt x="709" y="708"/>
                  </a:lnTo>
                  <a:lnTo>
                    <a:pt x="908" y="595"/>
                  </a:lnTo>
                  <a:lnTo>
                    <a:pt x="879" y="538"/>
                  </a:lnTo>
                  <a:lnTo>
                    <a:pt x="1106" y="396"/>
                  </a:lnTo>
                  <a:lnTo>
                    <a:pt x="1163" y="198"/>
                  </a:lnTo>
                  <a:lnTo>
                    <a:pt x="1106" y="170"/>
                  </a:lnTo>
                  <a:lnTo>
                    <a:pt x="936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3960" y="2473"/>
              <a:ext cx="1020" cy="1757"/>
            </a:xfrm>
            <a:custGeom>
              <a:avLst/>
              <a:gdLst>
                <a:gd name="T0" fmla="*/ 481 w 1020"/>
                <a:gd name="T1" fmla="*/ 0 h 1757"/>
                <a:gd name="T2" fmla="*/ 425 w 1020"/>
                <a:gd name="T3" fmla="*/ 28 h 1757"/>
                <a:gd name="T4" fmla="*/ 396 w 1020"/>
                <a:gd name="T5" fmla="*/ 170 h 1757"/>
                <a:gd name="T6" fmla="*/ 226 w 1020"/>
                <a:gd name="T7" fmla="*/ 283 h 1757"/>
                <a:gd name="T8" fmla="*/ 170 w 1020"/>
                <a:gd name="T9" fmla="*/ 340 h 1757"/>
                <a:gd name="T10" fmla="*/ 28 w 1020"/>
                <a:gd name="T11" fmla="*/ 340 h 1757"/>
                <a:gd name="T12" fmla="*/ 0 w 1020"/>
                <a:gd name="T13" fmla="*/ 425 h 1757"/>
                <a:gd name="T14" fmla="*/ 0 w 1020"/>
                <a:gd name="T15" fmla="*/ 538 h 1757"/>
                <a:gd name="T16" fmla="*/ 113 w 1020"/>
                <a:gd name="T17" fmla="*/ 538 h 1757"/>
                <a:gd name="T18" fmla="*/ 141 w 1020"/>
                <a:gd name="T19" fmla="*/ 623 h 1757"/>
                <a:gd name="T20" fmla="*/ 113 w 1020"/>
                <a:gd name="T21" fmla="*/ 652 h 1757"/>
                <a:gd name="T22" fmla="*/ 198 w 1020"/>
                <a:gd name="T23" fmla="*/ 709 h 1757"/>
                <a:gd name="T24" fmla="*/ 198 w 1020"/>
                <a:gd name="T25" fmla="*/ 765 h 1757"/>
                <a:gd name="T26" fmla="*/ 226 w 1020"/>
                <a:gd name="T27" fmla="*/ 850 h 1757"/>
                <a:gd name="T28" fmla="*/ 283 w 1020"/>
                <a:gd name="T29" fmla="*/ 737 h 1757"/>
                <a:gd name="T30" fmla="*/ 368 w 1020"/>
                <a:gd name="T31" fmla="*/ 709 h 1757"/>
                <a:gd name="T32" fmla="*/ 425 w 1020"/>
                <a:gd name="T33" fmla="*/ 765 h 1757"/>
                <a:gd name="T34" fmla="*/ 425 w 1020"/>
                <a:gd name="T35" fmla="*/ 1020 h 1757"/>
                <a:gd name="T36" fmla="*/ 510 w 1020"/>
                <a:gd name="T37" fmla="*/ 1276 h 1757"/>
                <a:gd name="T38" fmla="*/ 425 w 1020"/>
                <a:gd name="T39" fmla="*/ 1276 h 1757"/>
                <a:gd name="T40" fmla="*/ 481 w 1020"/>
                <a:gd name="T41" fmla="*/ 1474 h 1757"/>
                <a:gd name="T42" fmla="*/ 481 w 1020"/>
                <a:gd name="T43" fmla="*/ 1672 h 1757"/>
                <a:gd name="T44" fmla="*/ 538 w 1020"/>
                <a:gd name="T45" fmla="*/ 1672 h 1757"/>
                <a:gd name="T46" fmla="*/ 595 w 1020"/>
                <a:gd name="T47" fmla="*/ 1616 h 1757"/>
                <a:gd name="T48" fmla="*/ 652 w 1020"/>
                <a:gd name="T49" fmla="*/ 1616 h 1757"/>
                <a:gd name="T50" fmla="*/ 680 w 1020"/>
                <a:gd name="T51" fmla="*/ 1616 h 1757"/>
                <a:gd name="T52" fmla="*/ 737 w 1020"/>
                <a:gd name="T53" fmla="*/ 1672 h 1757"/>
                <a:gd name="T54" fmla="*/ 708 w 1020"/>
                <a:gd name="T55" fmla="*/ 1729 h 1757"/>
                <a:gd name="T56" fmla="*/ 822 w 1020"/>
                <a:gd name="T57" fmla="*/ 1757 h 1757"/>
                <a:gd name="T58" fmla="*/ 850 w 1020"/>
                <a:gd name="T59" fmla="*/ 1701 h 1757"/>
                <a:gd name="T60" fmla="*/ 822 w 1020"/>
                <a:gd name="T61" fmla="*/ 1587 h 1757"/>
                <a:gd name="T62" fmla="*/ 878 w 1020"/>
                <a:gd name="T63" fmla="*/ 1587 h 1757"/>
                <a:gd name="T64" fmla="*/ 935 w 1020"/>
                <a:gd name="T65" fmla="*/ 1701 h 1757"/>
                <a:gd name="T66" fmla="*/ 992 w 1020"/>
                <a:gd name="T67" fmla="*/ 1672 h 1757"/>
                <a:gd name="T68" fmla="*/ 1020 w 1020"/>
                <a:gd name="T69" fmla="*/ 1587 h 1757"/>
                <a:gd name="T70" fmla="*/ 1020 w 1020"/>
                <a:gd name="T71" fmla="*/ 1502 h 1757"/>
                <a:gd name="T72" fmla="*/ 963 w 1020"/>
                <a:gd name="T73" fmla="*/ 1474 h 1757"/>
                <a:gd name="T74" fmla="*/ 935 w 1020"/>
                <a:gd name="T75" fmla="*/ 1304 h 1757"/>
                <a:gd name="T76" fmla="*/ 878 w 1020"/>
                <a:gd name="T77" fmla="*/ 1332 h 1757"/>
                <a:gd name="T78" fmla="*/ 793 w 1020"/>
                <a:gd name="T79" fmla="*/ 1105 h 1757"/>
                <a:gd name="T80" fmla="*/ 765 w 1020"/>
                <a:gd name="T81" fmla="*/ 1077 h 1757"/>
                <a:gd name="T82" fmla="*/ 822 w 1020"/>
                <a:gd name="T83" fmla="*/ 879 h 1757"/>
                <a:gd name="T84" fmla="*/ 765 w 1020"/>
                <a:gd name="T85" fmla="*/ 822 h 1757"/>
                <a:gd name="T86" fmla="*/ 737 w 1020"/>
                <a:gd name="T87" fmla="*/ 595 h 1757"/>
                <a:gd name="T88" fmla="*/ 652 w 1020"/>
                <a:gd name="T89" fmla="*/ 510 h 1757"/>
                <a:gd name="T90" fmla="*/ 652 w 1020"/>
                <a:gd name="T91" fmla="*/ 453 h 1757"/>
                <a:gd name="T92" fmla="*/ 708 w 1020"/>
                <a:gd name="T93" fmla="*/ 453 h 1757"/>
                <a:gd name="T94" fmla="*/ 793 w 1020"/>
                <a:gd name="T95" fmla="*/ 368 h 1757"/>
                <a:gd name="T96" fmla="*/ 765 w 1020"/>
                <a:gd name="T97" fmla="*/ 283 h 1757"/>
                <a:gd name="T98" fmla="*/ 737 w 1020"/>
                <a:gd name="T99" fmla="*/ 198 h 1757"/>
                <a:gd name="T100" fmla="*/ 765 w 1020"/>
                <a:gd name="T101" fmla="*/ 142 h 1757"/>
                <a:gd name="T102" fmla="*/ 652 w 1020"/>
                <a:gd name="T103" fmla="*/ 85 h 1757"/>
                <a:gd name="T104" fmla="*/ 567 w 1020"/>
                <a:gd name="T105" fmla="*/ 113 h 1757"/>
                <a:gd name="T106" fmla="*/ 481 w 1020"/>
                <a:gd name="T107" fmla="*/ 0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0" h="1757">
                  <a:moveTo>
                    <a:pt x="481" y="0"/>
                  </a:moveTo>
                  <a:lnTo>
                    <a:pt x="425" y="28"/>
                  </a:lnTo>
                  <a:lnTo>
                    <a:pt x="396" y="170"/>
                  </a:lnTo>
                  <a:lnTo>
                    <a:pt x="226" y="283"/>
                  </a:lnTo>
                  <a:lnTo>
                    <a:pt x="170" y="340"/>
                  </a:lnTo>
                  <a:lnTo>
                    <a:pt x="28" y="340"/>
                  </a:lnTo>
                  <a:lnTo>
                    <a:pt x="0" y="425"/>
                  </a:lnTo>
                  <a:lnTo>
                    <a:pt x="0" y="538"/>
                  </a:lnTo>
                  <a:lnTo>
                    <a:pt x="113" y="538"/>
                  </a:lnTo>
                  <a:lnTo>
                    <a:pt x="141" y="623"/>
                  </a:lnTo>
                  <a:lnTo>
                    <a:pt x="113" y="652"/>
                  </a:lnTo>
                  <a:lnTo>
                    <a:pt x="198" y="709"/>
                  </a:lnTo>
                  <a:lnTo>
                    <a:pt x="198" y="765"/>
                  </a:lnTo>
                  <a:lnTo>
                    <a:pt x="226" y="850"/>
                  </a:lnTo>
                  <a:lnTo>
                    <a:pt x="283" y="737"/>
                  </a:lnTo>
                  <a:lnTo>
                    <a:pt x="368" y="709"/>
                  </a:lnTo>
                  <a:lnTo>
                    <a:pt x="425" y="765"/>
                  </a:lnTo>
                  <a:lnTo>
                    <a:pt x="425" y="1020"/>
                  </a:lnTo>
                  <a:lnTo>
                    <a:pt x="510" y="1276"/>
                  </a:lnTo>
                  <a:lnTo>
                    <a:pt x="425" y="1276"/>
                  </a:lnTo>
                  <a:lnTo>
                    <a:pt x="481" y="1474"/>
                  </a:lnTo>
                  <a:lnTo>
                    <a:pt x="481" y="1672"/>
                  </a:lnTo>
                  <a:lnTo>
                    <a:pt x="538" y="1672"/>
                  </a:lnTo>
                  <a:lnTo>
                    <a:pt x="595" y="1616"/>
                  </a:lnTo>
                  <a:lnTo>
                    <a:pt x="652" y="1616"/>
                  </a:lnTo>
                  <a:lnTo>
                    <a:pt x="680" y="1616"/>
                  </a:lnTo>
                  <a:lnTo>
                    <a:pt x="737" y="1672"/>
                  </a:lnTo>
                  <a:lnTo>
                    <a:pt x="708" y="1729"/>
                  </a:lnTo>
                  <a:lnTo>
                    <a:pt x="822" y="1757"/>
                  </a:lnTo>
                  <a:lnTo>
                    <a:pt x="850" y="1701"/>
                  </a:lnTo>
                  <a:lnTo>
                    <a:pt x="822" y="1587"/>
                  </a:lnTo>
                  <a:lnTo>
                    <a:pt x="878" y="1587"/>
                  </a:lnTo>
                  <a:lnTo>
                    <a:pt x="935" y="1701"/>
                  </a:lnTo>
                  <a:lnTo>
                    <a:pt x="992" y="1672"/>
                  </a:lnTo>
                  <a:lnTo>
                    <a:pt x="1020" y="1587"/>
                  </a:lnTo>
                  <a:lnTo>
                    <a:pt x="1020" y="1502"/>
                  </a:lnTo>
                  <a:lnTo>
                    <a:pt x="963" y="1474"/>
                  </a:lnTo>
                  <a:lnTo>
                    <a:pt x="935" y="1304"/>
                  </a:lnTo>
                  <a:lnTo>
                    <a:pt x="878" y="1332"/>
                  </a:lnTo>
                  <a:lnTo>
                    <a:pt x="793" y="1105"/>
                  </a:lnTo>
                  <a:lnTo>
                    <a:pt x="765" y="1077"/>
                  </a:lnTo>
                  <a:lnTo>
                    <a:pt x="822" y="879"/>
                  </a:lnTo>
                  <a:lnTo>
                    <a:pt x="765" y="822"/>
                  </a:lnTo>
                  <a:lnTo>
                    <a:pt x="737" y="595"/>
                  </a:lnTo>
                  <a:lnTo>
                    <a:pt x="652" y="510"/>
                  </a:lnTo>
                  <a:lnTo>
                    <a:pt x="652" y="453"/>
                  </a:lnTo>
                  <a:lnTo>
                    <a:pt x="708" y="453"/>
                  </a:lnTo>
                  <a:lnTo>
                    <a:pt x="793" y="368"/>
                  </a:lnTo>
                  <a:lnTo>
                    <a:pt x="765" y="283"/>
                  </a:lnTo>
                  <a:lnTo>
                    <a:pt x="737" y="198"/>
                  </a:lnTo>
                  <a:lnTo>
                    <a:pt x="765" y="142"/>
                  </a:lnTo>
                  <a:lnTo>
                    <a:pt x="652" y="85"/>
                  </a:lnTo>
                  <a:lnTo>
                    <a:pt x="567" y="113"/>
                  </a:lnTo>
                  <a:lnTo>
                    <a:pt x="48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612" y="2615"/>
              <a:ext cx="396" cy="1190"/>
            </a:xfrm>
            <a:custGeom>
              <a:avLst/>
              <a:gdLst>
                <a:gd name="T0" fmla="*/ 113 w 396"/>
                <a:gd name="T1" fmla="*/ 0 h 1190"/>
                <a:gd name="T2" fmla="*/ 85 w 396"/>
                <a:gd name="T3" fmla="*/ 56 h 1190"/>
                <a:gd name="T4" fmla="*/ 141 w 396"/>
                <a:gd name="T5" fmla="*/ 226 h 1190"/>
                <a:gd name="T6" fmla="*/ 56 w 396"/>
                <a:gd name="T7" fmla="*/ 311 h 1190"/>
                <a:gd name="T8" fmla="*/ 0 w 396"/>
                <a:gd name="T9" fmla="*/ 311 h 1190"/>
                <a:gd name="T10" fmla="*/ 0 w 396"/>
                <a:gd name="T11" fmla="*/ 368 h 1190"/>
                <a:gd name="T12" fmla="*/ 85 w 396"/>
                <a:gd name="T13" fmla="*/ 453 h 1190"/>
                <a:gd name="T14" fmla="*/ 113 w 396"/>
                <a:gd name="T15" fmla="*/ 680 h 1190"/>
                <a:gd name="T16" fmla="*/ 170 w 396"/>
                <a:gd name="T17" fmla="*/ 737 h 1190"/>
                <a:gd name="T18" fmla="*/ 113 w 396"/>
                <a:gd name="T19" fmla="*/ 935 h 1190"/>
                <a:gd name="T20" fmla="*/ 141 w 396"/>
                <a:gd name="T21" fmla="*/ 963 h 1190"/>
                <a:gd name="T22" fmla="*/ 226 w 396"/>
                <a:gd name="T23" fmla="*/ 1190 h 1190"/>
                <a:gd name="T24" fmla="*/ 283 w 396"/>
                <a:gd name="T25" fmla="*/ 1162 h 1190"/>
                <a:gd name="T26" fmla="*/ 311 w 396"/>
                <a:gd name="T27" fmla="*/ 1048 h 1190"/>
                <a:gd name="T28" fmla="*/ 368 w 396"/>
                <a:gd name="T29" fmla="*/ 963 h 1190"/>
                <a:gd name="T30" fmla="*/ 340 w 396"/>
                <a:gd name="T31" fmla="*/ 822 h 1190"/>
                <a:gd name="T32" fmla="*/ 396 w 396"/>
                <a:gd name="T33" fmla="*/ 737 h 1190"/>
                <a:gd name="T34" fmla="*/ 311 w 396"/>
                <a:gd name="T35" fmla="*/ 595 h 1190"/>
                <a:gd name="T36" fmla="*/ 396 w 396"/>
                <a:gd name="T37" fmla="*/ 425 h 1190"/>
                <a:gd name="T38" fmla="*/ 396 w 396"/>
                <a:gd name="T39" fmla="*/ 340 h 1190"/>
                <a:gd name="T40" fmla="*/ 340 w 396"/>
                <a:gd name="T41" fmla="*/ 340 h 1190"/>
                <a:gd name="T42" fmla="*/ 340 w 396"/>
                <a:gd name="T43" fmla="*/ 283 h 1190"/>
                <a:gd name="T44" fmla="*/ 283 w 396"/>
                <a:gd name="T45" fmla="*/ 226 h 1190"/>
                <a:gd name="T46" fmla="*/ 368 w 396"/>
                <a:gd name="T47" fmla="*/ 170 h 1190"/>
                <a:gd name="T48" fmla="*/ 226 w 396"/>
                <a:gd name="T49" fmla="*/ 0 h 1190"/>
                <a:gd name="T50" fmla="*/ 141 w 396"/>
                <a:gd name="T51" fmla="*/ 0 h 1190"/>
                <a:gd name="T52" fmla="*/ 113 w 396"/>
                <a:gd name="T53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6" h="1190">
                  <a:moveTo>
                    <a:pt x="113" y="0"/>
                  </a:moveTo>
                  <a:lnTo>
                    <a:pt x="85" y="56"/>
                  </a:lnTo>
                  <a:lnTo>
                    <a:pt x="141" y="226"/>
                  </a:lnTo>
                  <a:lnTo>
                    <a:pt x="56" y="311"/>
                  </a:lnTo>
                  <a:lnTo>
                    <a:pt x="0" y="311"/>
                  </a:lnTo>
                  <a:lnTo>
                    <a:pt x="0" y="368"/>
                  </a:lnTo>
                  <a:lnTo>
                    <a:pt x="85" y="453"/>
                  </a:lnTo>
                  <a:lnTo>
                    <a:pt x="113" y="680"/>
                  </a:lnTo>
                  <a:lnTo>
                    <a:pt x="170" y="737"/>
                  </a:lnTo>
                  <a:lnTo>
                    <a:pt x="113" y="935"/>
                  </a:lnTo>
                  <a:lnTo>
                    <a:pt x="141" y="963"/>
                  </a:lnTo>
                  <a:lnTo>
                    <a:pt x="226" y="1190"/>
                  </a:lnTo>
                  <a:lnTo>
                    <a:pt x="283" y="1162"/>
                  </a:lnTo>
                  <a:lnTo>
                    <a:pt x="311" y="1048"/>
                  </a:lnTo>
                  <a:lnTo>
                    <a:pt x="368" y="963"/>
                  </a:lnTo>
                  <a:lnTo>
                    <a:pt x="340" y="822"/>
                  </a:lnTo>
                  <a:lnTo>
                    <a:pt x="396" y="737"/>
                  </a:lnTo>
                  <a:lnTo>
                    <a:pt x="311" y="595"/>
                  </a:lnTo>
                  <a:lnTo>
                    <a:pt x="396" y="425"/>
                  </a:lnTo>
                  <a:lnTo>
                    <a:pt x="396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283" y="226"/>
                  </a:lnTo>
                  <a:lnTo>
                    <a:pt x="368" y="170"/>
                  </a:lnTo>
                  <a:lnTo>
                    <a:pt x="226" y="0"/>
                  </a:lnTo>
                  <a:lnTo>
                    <a:pt x="141" y="0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895" y="3040"/>
              <a:ext cx="255" cy="737"/>
            </a:xfrm>
            <a:custGeom>
              <a:avLst/>
              <a:gdLst>
                <a:gd name="T0" fmla="*/ 113 w 255"/>
                <a:gd name="T1" fmla="*/ 0 h 737"/>
                <a:gd name="T2" fmla="*/ 28 w 255"/>
                <a:gd name="T3" fmla="*/ 170 h 737"/>
                <a:gd name="T4" fmla="*/ 113 w 255"/>
                <a:gd name="T5" fmla="*/ 312 h 737"/>
                <a:gd name="T6" fmla="*/ 57 w 255"/>
                <a:gd name="T7" fmla="*/ 397 h 737"/>
                <a:gd name="T8" fmla="*/ 85 w 255"/>
                <a:gd name="T9" fmla="*/ 538 h 737"/>
                <a:gd name="T10" fmla="*/ 28 w 255"/>
                <a:gd name="T11" fmla="*/ 623 h 737"/>
                <a:gd name="T12" fmla="*/ 0 w 255"/>
                <a:gd name="T13" fmla="*/ 737 h 737"/>
                <a:gd name="T14" fmla="*/ 85 w 255"/>
                <a:gd name="T15" fmla="*/ 709 h 737"/>
                <a:gd name="T16" fmla="*/ 85 w 255"/>
                <a:gd name="T17" fmla="*/ 652 h 737"/>
                <a:gd name="T18" fmla="*/ 113 w 255"/>
                <a:gd name="T19" fmla="*/ 652 h 737"/>
                <a:gd name="T20" fmla="*/ 142 w 255"/>
                <a:gd name="T21" fmla="*/ 680 h 737"/>
                <a:gd name="T22" fmla="*/ 199 w 255"/>
                <a:gd name="T23" fmla="*/ 680 h 737"/>
                <a:gd name="T24" fmla="*/ 199 w 255"/>
                <a:gd name="T25" fmla="*/ 623 h 737"/>
                <a:gd name="T26" fmla="*/ 255 w 255"/>
                <a:gd name="T27" fmla="*/ 595 h 737"/>
                <a:gd name="T28" fmla="*/ 255 w 255"/>
                <a:gd name="T29" fmla="*/ 538 h 737"/>
                <a:gd name="T30" fmla="*/ 170 w 255"/>
                <a:gd name="T31" fmla="*/ 482 h 737"/>
                <a:gd name="T32" fmla="*/ 170 w 255"/>
                <a:gd name="T33" fmla="*/ 368 h 737"/>
                <a:gd name="T34" fmla="*/ 227 w 255"/>
                <a:gd name="T35" fmla="*/ 340 h 737"/>
                <a:gd name="T36" fmla="*/ 170 w 255"/>
                <a:gd name="T37" fmla="*/ 255 h 737"/>
                <a:gd name="T38" fmla="*/ 199 w 255"/>
                <a:gd name="T39" fmla="*/ 198 h 737"/>
                <a:gd name="T40" fmla="*/ 142 w 255"/>
                <a:gd name="T41" fmla="*/ 113 h 737"/>
                <a:gd name="T42" fmla="*/ 142 w 255"/>
                <a:gd name="T43" fmla="*/ 28 h 737"/>
                <a:gd name="T44" fmla="*/ 113 w 255"/>
                <a:gd name="T45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737">
                  <a:moveTo>
                    <a:pt x="113" y="0"/>
                  </a:moveTo>
                  <a:lnTo>
                    <a:pt x="28" y="170"/>
                  </a:lnTo>
                  <a:lnTo>
                    <a:pt x="113" y="312"/>
                  </a:lnTo>
                  <a:lnTo>
                    <a:pt x="57" y="397"/>
                  </a:lnTo>
                  <a:lnTo>
                    <a:pt x="85" y="538"/>
                  </a:lnTo>
                  <a:lnTo>
                    <a:pt x="28" y="623"/>
                  </a:lnTo>
                  <a:lnTo>
                    <a:pt x="0" y="737"/>
                  </a:lnTo>
                  <a:lnTo>
                    <a:pt x="85" y="709"/>
                  </a:lnTo>
                  <a:lnTo>
                    <a:pt x="85" y="652"/>
                  </a:lnTo>
                  <a:lnTo>
                    <a:pt x="113" y="652"/>
                  </a:lnTo>
                  <a:lnTo>
                    <a:pt x="142" y="680"/>
                  </a:lnTo>
                  <a:lnTo>
                    <a:pt x="199" y="680"/>
                  </a:lnTo>
                  <a:lnTo>
                    <a:pt x="199" y="623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170" y="482"/>
                  </a:lnTo>
                  <a:lnTo>
                    <a:pt x="170" y="368"/>
                  </a:lnTo>
                  <a:lnTo>
                    <a:pt x="227" y="340"/>
                  </a:lnTo>
                  <a:lnTo>
                    <a:pt x="170" y="255"/>
                  </a:lnTo>
                  <a:lnTo>
                    <a:pt x="199" y="198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895" y="2841"/>
              <a:ext cx="624" cy="1219"/>
            </a:xfrm>
            <a:custGeom>
              <a:avLst/>
              <a:gdLst>
                <a:gd name="T0" fmla="*/ 57 w 624"/>
                <a:gd name="T1" fmla="*/ 57 h 1219"/>
                <a:gd name="T2" fmla="*/ 57 w 624"/>
                <a:gd name="T3" fmla="*/ 114 h 1219"/>
                <a:gd name="T4" fmla="*/ 113 w 624"/>
                <a:gd name="T5" fmla="*/ 114 h 1219"/>
                <a:gd name="T6" fmla="*/ 113 w 624"/>
                <a:gd name="T7" fmla="*/ 199 h 1219"/>
                <a:gd name="T8" fmla="*/ 142 w 624"/>
                <a:gd name="T9" fmla="*/ 227 h 1219"/>
                <a:gd name="T10" fmla="*/ 142 w 624"/>
                <a:gd name="T11" fmla="*/ 312 h 1219"/>
                <a:gd name="T12" fmla="*/ 199 w 624"/>
                <a:gd name="T13" fmla="*/ 397 h 1219"/>
                <a:gd name="T14" fmla="*/ 170 w 624"/>
                <a:gd name="T15" fmla="*/ 454 h 1219"/>
                <a:gd name="T16" fmla="*/ 227 w 624"/>
                <a:gd name="T17" fmla="*/ 539 h 1219"/>
                <a:gd name="T18" fmla="*/ 170 w 624"/>
                <a:gd name="T19" fmla="*/ 567 h 1219"/>
                <a:gd name="T20" fmla="*/ 170 w 624"/>
                <a:gd name="T21" fmla="*/ 681 h 1219"/>
                <a:gd name="T22" fmla="*/ 255 w 624"/>
                <a:gd name="T23" fmla="*/ 737 h 1219"/>
                <a:gd name="T24" fmla="*/ 255 w 624"/>
                <a:gd name="T25" fmla="*/ 794 h 1219"/>
                <a:gd name="T26" fmla="*/ 199 w 624"/>
                <a:gd name="T27" fmla="*/ 822 h 1219"/>
                <a:gd name="T28" fmla="*/ 199 w 624"/>
                <a:gd name="T29" fmla="*/ 879 h 1219"/>
                <a:gd name="T30" fmla="*/ 142 w 624"/>
                <a:gd name="T31" fmla="*/ 879 h 1219"/>
                <a:gd name="T32" fmla="*/ 113 w 624"/>
                <a:gd name="T33" fmla="*/ 851 h 1219"/>
                <a:gd name="T34" fmla="*/ 85 w 624"/>
                <a:gd name="T35" fmla="*/ 851 h 1219"/>
                <a:gd name="T36" fmla="*/ 85 w 624"/>
                <a:gd name="T37" fmla="*/ 908 h 1219"/>
                <a:gd name="T38" fmla="*/ 0 w 624"/>
                <a:gd name="T39" fmla="*/ 936 h 1219"/>
                <a:gd name="T40" fmla="*/ 28 w 624"/>
                <a:gd name="T41" fmla="*/ 1106 h 1219"/>
                <a:gd name="T42" fmla="*/ 85 w 624"/>
                <a:gd name="T43" fmla="*/ 1134 h 1219"/>
                <a:gd name="T44" fmla="*/ 113 w 624"/>
                <a:gd name="T45" fmla="*/ 1106 h 1219"/>
                <a:gd name="T46" fmla="*/ 170 w 624"/>
                <a:gd name="T47" fmla="*/ 1134 h 1219"/>
                <a:gd name="T48" fmla="*/ 170 w 624"/>
                <a:gd name="T49" fmla="*/ 936 h 1219"/>
                <a:gd name="T50" fmla="*/ 227 w 624"/>
                <a:gd name="T51" fmla="*/ 964 h 1219"/>
                <a:gd name="T52" fmla="*/ 227 w 624"/>
                <a:gd name="T53" fmla="*/ 1134 h 1219"/>
                <a:gd name="T54" fmla="*/ 284 w 624"/>
                <a:gd name="T55" fmla="*/ 1219 h 1219"/>
                <a:gd name="T56" fmla="*/ 340 w 624"/>
                <a:gd name="T57" fmla="*/ 1191 h 1219"/>
                <a:gd name="T58" fmla="*/ 340 w 624"/>
                <a:gd name="T59" fmla="*/ 1078 h 1219"/>
                <a:gd name="T60" fmla="*/ 369 w 624"/>
                <a:gd name="T61" fmla="*/ 1021 h 1219"/>
                <a:gd name="T62" fmla="*/ 454 w 624"/>
                <a:gd name="T63" fmla="*/ 993 h 1219"/>
                <a:gd name="T64" fmla="*/ 397 w 624"/>
                <a:gd name="T65" fmla="*/ 908 h 1219"/>
                <a:gd name="T66" fmla="*/ 397 w 624"/>
                <a:gd name="T67" fmla="*/ 851 h 1219"/>
                <a:gd name="T68" fmla="*/ 539 w 624"/>
                <a:gd name="T69" fmla="*/ 822 h 1219"/>
                <a:gd name="T70" fmla="*/ 567 w 624"/>
                <a:gd name="T71" fmla="*/ 822 h 1219"/>
                <a:gd name="T72" fmla="*/ 624 w 624"/>
                <a:gd name="T73" fmla="*/ 709 h 1219"/>
                <a:gd name="T74" fmla="*/ 539 w 624"/>
                <a:gd name="T75" fmla="*/ 709 h 1219"/>
                <a:gd name="T76" fmla="*/ 539 w 624"/>
                <a:gd name="T77" fmla="*/ 652 h 1219"/>
                <a:gd name="T78" fmla="*/ 482 w 624"/>
                <a:gd name="T79" fmla="*/ 567 h 1219"/>
                <a:gd name="T80" fmla="*/ 482 w 624"/>
                <a:gd name="T81" fmla="*/ 482 h 1219"/>
                <a:gd name="T82" fmla="*/ 369 w 624"/>
                <a:gd name="T83" fmla="*/ 397 h 1219"/>
                <a:gd name="T84" fmla="*/ 369 w 624"/>
                <a:gd name="T85" fmla="*/ 255 h 1219"/>
                <a:gd name="T86" fmla="*/ 340 w 624"/>
                <a:gd name="T87" fmla="*/ 227 h 1219"/>
                <a:gd name="T88" fmla="*/ 340 w 624"/>
                <a:gd name="T89" fmla="*/ 170 h 1219"/>
                <a:gd name="T90" fmla="*/ 284 w 624"/>
                <a:gd name="T91" fmla="*/ 142 h 1219"/>
                <a:gd name="T92" fmla="*/ 227 w 624"/>
                <a:gd name="T93" fmla="*/ 0 h 1219"/>
                <a:gd name="T94" fmla="*/ 170 w 624"/>
                <a:gd name="T95" fmla="*/ 29 h 1219"/>
                <a:gd name="T96" fmla="*/ 113 w 624"/>
                <a:gd name="T97" fmla="*/ 0 h 1219"/>
                <a:gd name="T98" fmla="*/ 57 w 624"/>
                <a:gd name="T99" fmla="*/ 5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4" h="1219">
                  <a:moveTo>
                    <a:pt x="57" y="57"/>
                  </a:moveTo>
                  <a:lnTo>
                    <a:pt x="57" y="114"/>
                  </a:lnTo>
                  <a:lnTo>
                    <a:pt x="113" y="114"/>
                  </a:lnTo>
                  <a:lnTo>
                    <a:pt x="113" y="199"/>
                  </a:lnTo>
                  <a:lnTo>
                    <a:pt x="142" y="227"/>
                  </a:lnTo>
                  <a:lnTo>
                    <a:pt x="142" y="312"/>
                  </a:lnTo>
                  <a:lnTo>
                    <a:pt x="199" y="397"/>
                  </a:lnTo>
                  <a:lnTo>
                    <a:pt x="170" y="454"/>
                  </a:lnTo>
                  <a:lnTo>
                    <a:pt x="227" y="539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255" y="737"/>
                  </a:lnTo>
                  <a:lnTo>
                    <a:pt x="255" y="794"/>
                  </a:lnTo>
                  <a:lnTo>
                    <a:pt x="199" y="822"/>
                  </a:lnTo>
                  <a:lnTo>
                    <a:pt x="199" y="879"/>
                  </a:lnTo>
                  <a:lnTo>
                    <a:pt x="142" y="879"/>
                  </a:lnTo>
                  <a:lnTo>
                    <a:pt x="113" y="851"/>
                  </a:lnTo>
                  <a:lnTo>
                    <a:pt x="85" y="851"/>
                  </a:lnTo>
                  <a:lnTo>
                    <a:pt x="85" y="908"/>
                  </a:lnTo>
                  <a:lnTo>
                    <a:pt x="0" y="936"/>
                  </a:lnTo>
                  <a:lnTo>
                    <a:pt x="28" y="1106"/>
                  </a:lnTo>
                  <a:lnTo>
                    <a:pt x="85" y="1134"/>
                  </a:lnTo>
                  <a:lnTo>
                    <a:pt x="113" y="1106"/>
                  </a:lnTo>
                  <a:lnTo>
                    <a:pt x="170" y="1134"/>
                  </a:lnTo>
                  <a:lnTo>
                    <a:pt x="170" y="936"/>
                  </a:lnTo>
                  <a:lnTo>
                    <a:pt x="227" y="964"/>
                  </a:lnTo>
                  <a:lnTo>
                    <a:pt x="227" y="1134"/>
                  </a:lnTo>
                  <a:lnTo>
                    <a:pt x="284" y="1219"/>
                  </a:lnTo>
                  <a:lnTo>
                    <a:pt x="340" y="1191"/>
                  </a:lnTo>
                  <a:lnTo>
                    <a:pt x="340" y="1078"/>
                  </a:lnTo>
                  <a:lnTo>
                    <a:pt x="369" y="1021"/>
                  </a:lnTo>
                  <a:lnTo>
                    <a:pt x="454" y="993"/>
                  </a:lnTo>
                  <a:lnTo>
                    <a:pt x="397" y="908"/>
                  </a:lnTo>
                  <a:lnTo>
                    <a:pt x="397" y="851"/>
                  </a:lnTo>
                  <a:lnTo>
                    <a:pt x="539" y="822"/>
                  </a:lnTo>
                  <a:lnTo>
                    <a:pt x="567" y="822"/>
                  </a:lnTo>
                  <a:lnTo>
                    <a:pt x="624" y="709"/>
                  </a:lnTo>
                  <a:lnTo>
                    <a:pt x="539" y="709"/>
                  </a:lnTo>
                  <a:lnTo>
                    <a:pt x="539" y="652"/>
                  </a:lnTo>
                  <a:lnTo>
                    <a:pt x="482" y="567"/>
                  </a:lnTo>
                  <a:lnTo>
                    <a:pt x="482" y="482"/>
                  </a:lnTo>
                  <a:lnTo>
                    <a:pt x="369" y="397"/>
                  </a:lnTo>
                  <a:lnTo>
                    <a:pt x="369" y="255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4" y="142"/>
                  </a:lnTo>
                  <a:lnTo>
                    <a:pt x="227" y="0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5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5122" y="2615"/>
              <a:ext cx="765" cy="907"/>
            </a:xfrm>
            <a:custGeom>
              <a:avLst/>
              <a:gdLst>
                <a:gd name="T0" fmla="*/ 0 w 765"/>
                <a:gd name="T1" fmla="*/ 226 h 907"/>
                <a:gd name="T2" fmla="*/ 57 w 765"/>
                <a:gd name="T3" fmla="*/ 368 h 907"/>
                <a:gd name="T4" fmla="*/ 113 w 765"/>
                <a:gd name="T5" fmla="*/ 396 h 907"/>
                <a:gd name="T6" fmla="*/ 113 w 765"/>
                <a:gd name="T7" fmla="*/ 453 h 907"/>
                <a:gd name="T8" fmla="*/ 142 w 765"/>
                <a:gd name="T9" fmla="*/ 481 h 907"/>
                <a:gd name="T10" fmla="*/ 142 w 765"/>
                <a:gd name="T11" fmla="*/ 623 h 907"/>
                <a:gd name="T12" fmla="*/ 255 w 765"/>
                <a:gd name="T13" fmla="*/ 708 h 907"/>
                <a:gd name="T14" fmla="*/ 255 w 765"/>
                <a:gd name="T15" fmla="*/ 793 h 907"/>
                <a:gd name="T16" fmla="*/ 312 w 765"/>
                <a:gd name="T17" fmla="*/ 878 h 907"/>
                <a:gd name="T18" fmla="*/ 340 w 765"/>
                <a:gd name="T19" fmla="*/ 822 h 907"/>
                <a:gd name="T20" fmla="*/ 482 w 765"/>
                <a:gd name="T21" fmla="*/ 907 h 907"/>
                <a:gd name="T22" fmla="*/ 510 w 765"/>
                <a:gd name="T23" fmla="*/ 737 h 907"/>
                <a:gd name="T24" fmla="*/ 624 w 765"/>
                <a:gd name="T25" fmla="*/ 765 h 907"/>
                <a:gd name="T26" fmla="*/ 680 w 765"/>
                <a:gd name="T27" fmla="*/ 737 h 907"/>
                <a:gd name="T28" fmla="*/ 737 w 765"/>
                <a:gd name="T29" fmla="*/ 595 h 907"/>
                <a:gd name="T30" fmla="*/ 765 w 765"/>
                <a:gd name="T31" fmla="*/ 198 h 907"/>
                <a:gd name="T32" fmla="*/ 680 w 765"/>
                <a:gd name="T33" fmla="*/ 226 h 907"/>
                <a:gd name="T34" fmla="*/ 652 w 765"/>
                <a:gd name="T35" fmla="*/ 141 h 907"/>
                <a:gd name="T36" fmla="*/ 567 w 765"/>
                <a:gd name="T37" fmla="*/ 141 h 907"/>
                <a:gd name="T38" fmla="*/ 482 w 765"/>
                <a:gd name="T39" fmla="*/ 198 h 907"/>
                <a:gd name="T40" fmla="*/ 368 w 765"/>
                <a:gd name="T41" fmla="*/ 141 h 907"/>
                <a:gd name="T42" fmla="*/ 340 w 765"/>
                <a:gd name="T43" fmla="*/ 56 h 907"/>
                <a:gd name="T44" fmla="*/ 198 w 765"/>
                <a:gd name="T45" fmla="*/ 0 h 907"/>
                <a:gd name="T46" fmla="*/ 170 w 765"/>
                <a:gd name="T47" fmla="*/ 85 h 907"/>
                <a:gd name="T48" fmla="*/ 57 w 765"/>
                <a:gd name="T49" fmla="*/ 85 h 907"/>
                <a:gd name="T50" fmla="*/ 0 w 765"/>
                <a:gd name="T51" fmla="*/ 22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5" h="907">
                  <a:moveTo>
                    <a:pt x="0" y="226"/>
                  </a:moveTo>
                  <a:lnTo>
                    <a:pt x="57" y="368"/>
                  </a:lnTo>
                  <a:lnTo>
                    <a:pt x="113" y="396"/>
                  </a:lnTo>
                  <a:lnTo>
                    <a:pt x="113" y="453"/>
                  </a:lnTo>
                  <a:lnTo>
                    <a:pt x="142" y="481"/>
                  </a:lnTo>
                  <a:lnTo>
                    <a:pt x="142" y="623"/>
                  </a:lnTo>
                  <a:lnTo>
                    <a:pt x="255" y="708"/>
                  </a:lnTo>
                  <a:lnTo>
                    <a:pt x="255" y="793"/>
                  </a:lnTo>
                  <a:lnTo>
                    <a:pt x="312" y="878"/>
                  </a:lnTo>
                  <a:lnTo>
                    <a:pt x="340" y="822"/>
                  </a:lnTo>
                  <a:lnTo>
                    <a:pt x="482" y="907"/>
                  </a:lnTo>
                  <a:lnTo>
                    <a:pt x="510" y="737"/>
                  </a:lnTo>
                  <a:lnTo>
                    <a:pt x="624" y="765"/>
                  </a:lnTo>
                  <a:lnTo>
                    <a:pt x="680" y="737"/>
                  </a:lnTo>
                  <a:lnTo>
                    <a:pt x="737" y="595"/>
                  </a:lnTo>
                  <a:lnTo>
                    <a:pt x="765" y="198"/>
                  </a:lnTo>
                  <a:lnTo>
                    <a:pt x="680" y="226"/>
                  </a:lnTo>
                  <a:lnTo>
                    <a:pt x="652" y="141"/>
                  </a:lnTo>
                  <a:lnTo>
                    <a:pt x="567" y="141"/>
                  </a:lnTo>
                  <a:lnTo>
                    <a:pt x="482" y="198"/>
                  </a:lnTo>
                  <a:lnTo>
                    <a:pt x="368" y="141"/>
                  </a:lnTo>
                  <a:lnTo>
                    <a:pt x="340" y="56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57" y="85"/>
                  </a:lnTo>
                  <a:lnTo>
                    <a:pt x="0" y="2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5320" y="2416"/>
              <a:ext cx="567" cy="425"/>
            </a:xfrm>
            <a:custGeom>
              <a:avLst/>
              <a:gdLst>
                <a:gd name="T0" fmla="*/ 0 w 567"/>
                <a:gd name="T1" fmla="*/ 199 h 425"/>
                <a:gd name="T2" fmla="*/ 142 w 567"/>
                <a:gd name="T3" fmla="*/ 255 h 425"/>
                <a:gd name="T4" fmla="*/ 170 w 567"/>
                <a:gd name="T5" fmla="*/ 340 h 425"/>
                <a:gd name="T6" fmla="*/ 284 w 567"/>
                <a:gd name="T7" fmla="*/ 397 h 425"/>
                <a:gd name="T8" fmla="*/ 369 w 567"/>
                <a:gd name="T9" fmla="*/ 340 h 425"/>
                <a:gd name="T10" fmla="*/ 454 w 567"/>
                <a:gd name="T11" fmla="*/ 340 h 425"/>
                <a:gd name="T12" fmla="*/ 482 w 567"/>
                <a:gd name="T13" fmla="*/ 425 h 425"/>
                <a:gd name="T14" fmla="*/ 567 w 567"/>
                <a:gd name="T15" fmla="*/ 397 h 425"/>
                <a:gd name="T16" fmla="*/ 511 w 567"/>
                <a:gd name="T17" fmla="*/ 85 h 425"/>
                <a:gd name="T18" fmla="*/ 341 w 567"/>
                <a:gd name="T19" fmla="*/ 0 h 425"/>
                <a:gd name="T20" fmla="*/ 312 w 567"/>
                <a:gd name="T21" fmla="*/ 57 h 425"/>
                <a:gd name="T22" fmla="*/ 255 w 567"/>
                <a:gd name="T23" fmla="*/ 57 h 425"/>
                <a:gd name="T24" fmla="*/ 170 w 567"/>
                <a:gd name="T25" fmla="*/ 113 h 425"/>
                <a:gd name="T26" fmla="*/ 57 w 567"/>
                <a:gd name="T27" fmla="*/ 142 h 425"/>
                <a:gd name="T28" fmla="*/ 0 w 567"/>
                <a:gd name="T29" fmla="*/ 19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25">
                  <a:moveTo>
                    <a:pt x="0" y="199"/>
                  </a:moveTo>
                  <a:lnTo>
                    <a:pt x="142" y="255"/>
                  </a:lnTo>
                  <a:lnTo>
                    <a:pt x="170" y="340"/>
                  </a:lnTo>
                  <a:lnTo>
                    <a:pt x="284" y="397"/>
                  </a:lnTo>
                  <a:lnTo>
                    <a:pt x="369" y="340"/>
                  </a:lnTo>
                  <a:lnTo>
                    <a:pt x="454" y="340"/>
                  </a:lnTo>
                  <a:lnTo>
                    <a:pt x="482" y="425"/>
                  </a:lnTo>
                  <a:lnTo>
                    <a:pt x="567" y="397"/>
                  </a:lnTo>
                  <a:lnTo>
                    <a:pt x="511" y="85"/>
                  </a:lnTo>
                  <a:lnTo>
                    <a:pt x="341" y="0"/>
                  </a:lnTo>
                  <a:lnTo>
                    <a:pt x="312" y="57"/>
                  </a:lnTo>
                  <a:lnTo>
                    <a:pt x="255" y="57"/>
                  </a:lnTo>
                  <a:lnTo>
                    <a:pt x="170" y="113"/>
                  </a:lnTo>
                  <a:lnTo>
                    <a:pt x="57" y="142"/>
                  </a:lnTo>
                  <a:lnTo>
                    <a:pt x="0" y="19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2AA83E3-094B-4AFF-8C64-F494695BEED6}"/>
              </a:ext>
            </a:extLst>
          </p:cNvPr>
          <p:cNvSpPr txBox="1"/>
          <p:nvPr/>
        </p:nvSpPr>
        <p:spPr>
          <a:xfrm>
            <a:off x="156078" y="12245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佐賀県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6F35C13-8D24-45FD-8803-69F29AC38E1A}"/>
              </a:ext>
            </a:extLst>
          </p:cNvPr>
          <p:cNvSpPr txBox="1"/>
          <p:nvPr/>
        </p:nvSpPr>
        <p:spPr>
          <a:xfrm>
            <a:off x="120800" y="54475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565A4617-6656-483D-8E10-2081AD6EC8AF}"/>
              </a:ext>
            </a:extLst>
          </p:cNvPr>
          <p:cNvCxnSpPr/>
          <p:nvPr/>
        </p:nvCxnSpPr>
        <p:spPr>
          <a:xfrm>
            <a:off x="147689" y="517003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8DB8884-620D-4CC3-A41A-9F186208EF14}"/>
              </a:ext>
            </a:extLst>
          </p:cNvPr>
          <p:cNvGrpSpPr/>
          <p:nvPr/>
        </p:nvGrpSpPr>
        <p:grpSpPr>
          <a:xfrm>
            <a:off x="4185147" y="4287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DA5ACD7B-B975-4C79-9AD3-97D9C0C294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佐賀市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2BCA7444-D539-4552-BE55-6A9F5A3EBA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ED112F5-938E-4E4D-B71A-83DFA5325F1B}"/>
              </a:ext>
            </a:extLst>
          </p:cNvPr>
          <p:cNvGrpSpPr/>
          <p:nvPr/>
        </p:nvGrpSpPr>
        <p:grpSpPr>
          <a:xfrm>
            <a:off x="2210255" y="33846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C449C7BF-99B4-4FF4-A031-F0A4C411A0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唐津市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FD3427E0-4240-4D84-A1D7-9826F97FFD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6BB43F5-186F-48DE-8E63-FFCB11F35CB0}"/>
              </a:ext>
            </a:extLst>
          </p:cNvPr>
          <p:cNvGrpSpPr/>
          <p:nvPr/>
        </p:nvGrpSpPr>
        <p:grpSpPr>
          <a:xfrm>
            <a:off x="722831" y="25799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B5B1862B-62A9-45CB-9891-5BA7C2EEEF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玄海町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3E7B30D9-5BF4-4633-BE2C-6105313C2D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542A0273-E20C-49B2-A960-04FC631C9C8D}"/>
              </a:ext>
            </a:extLst>
          </p:cNvPr>
          <p:cNvGrpSpPr/>
          <p:nvPr/>
        </p:nvGrpSpPr>
        <p:grpSpPr>
          <a:xfrm>
            <a:off x="3112251" y="57626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E19B31F6-D06A-42F7-A84F-FF1955A574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白石町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F27ED942-1BDD-4EE8-8900-BCD59B3EEB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35B136DA-AF23-4262-B75A-370FD4787351}"/>
              </a:ext>
            </a:extLst>
          </p:cNvPr>
          <p:cNvGrpSpPr/>
          <p:nvPr/>
        </p:nvGrpSpPr>
        <p:grpSpPr>
          <a:xfrm>
            <a:off x="1905243" y="62746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5006C44C-40AD-4D13-9CAB-6CD2178A68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嬉野市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9203C469-5A82-45DF-9E19-8EB9819E4E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DA7FB2BB-A7D1-4CA6-A5EC-F69BCFBC4018}"/>
              </a:ext>
            </a:extLst>
          </p:cNvPr>
          <p:cNvGrpSpPr/>
          <p:nvPr/>
        </p:nvGrpSpPr>
        <p:grpSpPr>
          <a:xfrm>
            <a:off x="2600187" y="67379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BD361C49-71EF-4428-86A8-F1DC876D67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鹿島市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12F64E20-9F22-4D6D-8562-83EBCAB4AA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FC49D272-2B32-4927-911A-3BAC451EC520}"/>
              </a:ext>
            </a:extLst>
          </p:cNvPr>
          <p:cNvGrpSpPr/>
          <p:nvPr/>
        </p:nvGrpSpPr>
        <p:grpSpPr>
          <a:xfrm>
            <a:off x="3197595" y="73475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0F8C8473-BA39-4B90-BC0E-FAC33562C9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太良町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1DB0CAAD-F9D4-45FC-85E6-027A16104A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FA5A7327-CE9E-4E9D-9A48-805D7ABE434F}"/>
              </a:ext>
            </a:extLst>
          </p:cNvPr>
          <p:cNvGrpSpPr/>
          <p:nvPr/>
        </p:nvGrpSpPr>
        <p:grpSpPr>
          <a:xfrm>
            <a:off x="3500871" y="52215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CF9E2FF3-7765-4150-B92F-5D2F8ECDDC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江北町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95478136-7869-420A-8774-78E9C293A0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4FE99BA4-B8C5-4689-839D-CA01F4B50951}"/>
              </a:ext>
            </a:extLst>
          </p:cNvPr>
          <p:cNvGrpSpPr/>
          <p:nvPr/>
        </p:nvGrpSpPr>
        <p:grpSpPr>
          <a:xfrm>
            <a:off x="2738871" y="52215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8C871D32-2EA0-4E06-8D18-5DB8C7F2B5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大町町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29569067-ACB5-4C68-9506-7E98E2A81F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EC0B8A9B-669A-4C07-9E35-95D831B5532F}"/>
              </a:ext>
            </a:extLst>
          </p:cNvPr>
          <p:cNvGrpSpPr/>
          <p:nvPr/>
        </p:nvGrpSpPr>
        <p:grpSpPr>
          <a:xfrm>
            <a:off x="3500871" y="4741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0F2A6B89-60DA-4E27-A6BB-F8BC9DBDC4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小城市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02216AEA-45FE-4BFF-AE21-47A9FF2655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CDF65F51-CDED-4013-A7B7-36275F006E1F}"/>
              </a:ext>
            </a:extLst>
          </p:cNvPr>
          <p:cNvGrpSpPr/>
          <p:nvPr/>
        </p:nvGrpSpPr>
        <p:grpSpPr>
          <a:xfrm>
            <a:off x="2738871" y="4741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F15CB4F1-B1C4-4E8C-BA76-BE996C14D9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多久市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AAA7C5AA-5EDC-4CF3-B0BE-DABED4CFF5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AB85CE9A-1B02-4921-A9B1-0B9AF2C056C7}"/>
              </a:ext>
            </a:extLst>
          </p:cNvPr>
          <p:cNvGrpSpPr/>
          <p:nvPr/>
        </p:nvGrpSpPr>
        <p:grpSpPr>
          <a:xfrm>
            <a:off x="1854951" y="52215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CA731722-B596-449E-9090-CFEA3B6776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武雄市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7EAAE082-8A9E-4E27-978A-FF82600675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9C97D60E-A12D-4388-8C6D-9BE4D4E9F072}"/>
              </a:ext>
            </a:extLst>
          </p:cNvPr>
          <p:cNvGrpSpPr/>
          <p:nvPr/>
        </p:nvGrpSpPr>
        <p:grpSpPr>
          <a:xfrm>
            <a:off x="628131" y="54806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34467AE6-105C-4E4E-AD47-73F4BA6A8F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0806DA5D-872E-45DF-9A26-BF3BD42641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6A5BE53E-C256-4F66-8560-3CC46BDC8E38}"/>
              </a:ext>
            </a:extLst>
          </p:cNvPr>
          <p:cNvGrpSpPr/>
          <p:nvPr/>
        </p:nvGrpSpPr>
        <p:grpSpPr>
          <a:xfrm>
            <a:off x="1077711" y="44214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E770CB56-4C25-4371-9CF8-5AC295360B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伊万里市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5EA3D141-AE41-49B5-A99D-0D3D4CCC84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D67FEA8B-3EDD-43E1-BBD1-3963C3EEC1FB}"/>
              </a:ext>
            </a:extLst>
          </p:cNvPr>
          <p:cNvGrpSpPr/>
          <p:nvPr/>
        </p:nvGrpSpPr>
        <p:grpSpPr>
          <a:xfrm>
            <a:off x="5922507" y="28852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3E9CC83A-B48D-4445-8973-64D2CF4C0E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基山町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C2337B15-1381-4C00-83B4-9FDD8A292B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975E3973-B970-4639-8428-CFD2BE4682B2}"/>
              </a:ext>
            </a:extLst>
          </p:cNvPr>
          <p:cNvGrpSpPr/>
          <p:nvPr/>
        </p:nvGrpSpPr>
        <p:grpSpPr>
          <a:xfrm>
            <a:off x="5922507" y="33653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2A65313E-4075-4194-91C8-2EAE15E3D7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鳥栖市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9385294F-CECD-4A53-A993-51E07CC319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3DF60BF0-D919-472E-82C8-B78C92A01710}"/>
              </a:ext>
            </a:extLst>
          </p:cNvPr>
          <p:cNvGrpSpPr/>
          <p:nvPr/>
        </p:nvGrpSpPr>
        <p:grpSpPr>
          <a:xfrm>
            <a:off x="5533887" y="41578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EEC1DD6F-7302-44EA-A47E-D85863074D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みやき町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44592F08-DC9D-41C8-A450-D00803FB74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FA2F2CDA-25AF-4199-B42B-61B0CFB741D1}"/>
              </a:ext>
            </a:extLst>
          </p:cNvPr>
          <p:cNvGrpSpPr/>
          <p:nvPr/>
        </p:nvGrpSpPr>
        <p:grpSpPr>
          <a:xfrm>
            <a:off x="5533887" y="46378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BE5CE87E-7423-4063-B802-A79A315061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上峰町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3399BC94-7D27-4FB8-8601-99A48167DD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062759F-BBC2-4D3E-9606-815ED9E1723C}"/>
              </a:ext>
            </a:extLst>
          </p:cNvPr>
          <p:cNvGrpSpPr/>
          <p:nvPr/>
        </p:nvGrpSpPr>
        <p:grpSpPr>
          <a:xfrm>
            <a:off x="5160507" y="36701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C3D575E5-3CDB-4B5C-A405-FD9B61E58D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神埼市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5C1B87A8-DD36-42C3-A4FD-0460DC1ABC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8CC4290D-8155-41B4-90B2-26CF4FE73B2C}"/>
              </a:ext>
            </a:extLst>
          </p:cNvPr>
          <p:cNvGrpSpPr/>
          <p:nvPr/>
        </p:nvGrpSpPr>
        <p:grpSpPr>
          <a:xfrm>
            <a:off x="4740411" y="31955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7610D6E0-FB89-4583-A6C9-7A92AC685F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吉野ヶ里町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8C990F39-6D1C-4255-89E9-49949D7C84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5447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73" name="Group 289"/>
          <p:cNvGrpSpPr>
            <a:grpSpLocks/>
          </p:cNvGrpSpPr>
          <p:nvPr/>
        </p:nvGrpSpPr>
        <p:grpSpPr bwMode="auto">
          <a:xfrm>
            <a:off x="86179" y="1480911"/>
            <a:ext cx="6622143" cy="6494009"/>
            <a:chOff x="76" y="970"/>
            <a:chExt cx="5840" cy="5727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2967" y="2161"/>
              <a:ext cx="1758" cy="2948"/>
            </a:xfrm>
            <a:custGeom>
              <a:avLst/>
              <a:gdLst>
                <a:gd name="T0" fmla="*/ 681 w 1758"/>
                <a:gd name="T1" fmla="*/ 2211 h 2948"/>
                <a:gd name="T2" fmla="*/ 624 w 1758"/>
                <a:gd name="T3" fmla="*/ 1928 h 2948"/>
                <a:gd name="T4" fmla="*/ 681 w 1758"/>
                <a:gd name="T5" fmla="*/ 1984 h 2948"/>
                <a:gd name="T6" fmla="*/ 794 w 1758"/>
                <a:gd name="T7" fmla="*/ 1758 h 2948"/>
                <a:gd name="T8" fmla="*/ 737 w 1758"/>
                <a:gd name="T9" fmla="*/ 1587 h 2948"/>
                <a:gd name="T10" fmla="*/ 681 w 1758"/>
                <a:gd name="T11" fmla="*/ 1417 h 2948"/>
                <a:gd name="T12" fmla="*/ 624 w 1758"/>
                <a:gd name="T13" fmla="*/ 1247 h 2948"/>
                <a:gd name="T14" fmla="*/ 511 w 1758"/>
                <a:gd name="T15" fmla="*/ 1191 h 2948"/>
                <a:gd name="T16" fmla="*/ 284 w 1758"/>
                <a:gd name="T17" fmla="*/ 1247 h 2948"/>
                <a:gd name="T18" fmla="*/ 170 w 1758"/>
                <a:gd name="T19" fmla="*/ 1191 h 2948"/>
                <a:gd name="T20" fmla="*/ 57 w 1758"/>
                <a:gd name="T21" fmla="*/ 964 h 2948"/>
                <a:gd name="T22" fmla="*/ 0 w 1758"/>
                <a:gd name="T23" fmla="*/ 907 h 2948"/>
                <a:gd name="T24" fmla="*/ 57 w 1758"/>
                <a:gd name="T25" fmla="*/ 794 h 2948"/>
                <a:gd name="T26" fmla="*/ 114 w 1758"/>
                <a:gd name="T27" fmla="*/ 624 h 2948"/>
                <a:gd name="T28" fmla="*/ 227 w 1758"/>
                <a:gd name="T29" fmla="*/ 567 h 2948"/>
                <a:gd name="T30" fmla="*/ 170 w 1758"/>
                <a:gd name="T31" fmla="*/ 510 h 2948"/>
                <a:gd name="T32" fmla="*/ 227 w 1758"/>
                <a:gd name="T33" fmla="*/ 113 h 2948"/>
                <a:gd name="T34" fmla="*/ 341 w 1758"/>
                <a:gd name="T35" fmla="*/ 57 h 2948"/>
                <a:gd name="T36" fmla="*/ 397 w 1758"/>
                <a:gd name="T37" fmla="*/ 0 h 2948"/>
                <a:gd name="T38" fmla="*/ 737 w 1758"/>
                <a:gd name="T39" fmla="*/ 57 h 2948"/>
                <a:gd name="T40" fmla="*/ 908 w 1758"/>
                <a:gd name="T41" fmla="*/ 0 h 2948"/>
                <a:gd name="T42" fmla="*/ 1021 w 1758"/>
                <a:gd name="T43" fmla="*/ 57 h 2948"/>
                <a:gd name="T44" fmla="*/ 1078 w 1758"/>
                <a:gd name="T45" fmla="*/ 113 h 2948"/>
                <a:gd name="T46" fmla="*/ 1134 w 1758"/>
                <a:gd name="T47" fmla="*/ 170 h 2948"/>
                <a:gd name="T48" fmla="*/ 1361 w 1758"/>
                <a:gd name="T49" fmla="*/ 227 h 2948"/>
                <a:gd name="T50" fmla="*/ 1418 w 1758"/>
                <a:gd name="T51" fmla="*/ 283 h 2948"/>
                <a:gd name="T52" fmla="*/ 1475 w 1758"/>
                <a:gd name="T53" fmla="*/ 340 h 2948"/>
                <a:gd name="T54" fmla="*/ 1418 w 1758"/>
                <a:gd name="T55" fmla="*/ 510 h 2948"/>
                <a:gd name="T56" fmla="*/ 1361 w 1758"/>
                <a:gd name="T57" fmla="*/ 567 h 2948"/>
                <a:gd name="T58" fmla="*/ 1248 w 1758"/>
                <a:gd name="T59" fmla="*/ 624 h 2948"/>
                <a:gd name="T60" fmla="*/ 1191 w 1758"/>
                <a:gd name="T61" fmla="*/ 680 h 2948"/>
                <a:gd name="T62" fmla="*/ 1021 w 1758"/>
                <a:gd name="T63" fmla="*/ 850 h 2948"/>
                <a:gd name="T64" fmla="*/ 1134 w 1758"/>
                <a:gd name="T65" fmla="*/ 1020 h 2948"/>
                <a:gd name="T66" fmla="*/ 1191 w 1758"/>
                <a:gd name="T67" fmla="*/ 1134 h 2948"/>
                <a:gd name="T68" fmla="*/ 1248 w 1758"/>
                <a:gd name="T69" fmla="*/ 1077 h 2948"/>
                <a:gd name="T70" fmla="*/ 1418 w 1758"/>
                <a:gd name="T71" fmla="*/ 1304 h 2948"/>
                <a:gd name="T72" fmla="*/ 1475 w 1758"/>
                <a:gd name="T73" fmla="*/ 1587 h 2948"/>
                <a:gd name="T74" fmla="*/ 1418 w 1758"/>
                <a:gd name="T75" fmla="*/ 1644 h 2948"/>
                <a:gd name="T76" fmla="*/ 1475 w 1758"/>
                <a:gd name="T77" fmla="*/ 1984 h 2948"/>
                <a:gd name="T78" fmla="*/ 1588 w 1758"/>
                <a:gd name="T79" fmla="*/ 1928 h 2948"/>
                <a:gd name="T80" fmla="*/ 1701 w 1758"/>
                <a:gd name="T81" fmla="*/ 2155 h 2948"/>
                <a:gd name="T82" fmla="*/ 1758 w 1758"/>
                <a:gd name="T83" fmla="*/ 2268 h 2948"/>
                <a:gd name="T84" fmla="*/ 1645 w 1758"/>
                <a:gd name="T85" fmla="*/ 2325 h 2948"/>
                <a:gd name="T86" fmla="*/ 1475 w 1758"/>
                <a:gd name="T87" fmla="*/ 2551 h 2948"/>
                <a:gd name="T88" fmla="*/ 1531 w 1758"/>
                <a:gd name="T89" fmla="*/ 2948 h 2948"/>
                <a:gd name="T90" fmla="*/ 1475 w 1758"/>
                <a:gd name="T91" fmla="*/ 2778 h 2948"/>
                <a:gd name="T92" fmla="*/ 1418 w 1758"/>
                <a:gd name="T93" fmla="*/ 2722 h 2948"/>
                <a:gd name="T94" fmla="*/ 1304 w 1758"/>
                <a:gd name="T95" fmla="*/ 2778 h 2948"/>
                <a:gd name="T96" fmla="*/ 1361 w 1758"/>
                <a:gd name="T97" fmla="*/ 2892 h 2948"/>
                <a:gd name="T98" fmla="*/ 1078 w 1758"/>
                <a:gd name="T99" fmla="*/ 2722 h 2948"/>
                <a:gd name="T100" fmla="*/ 1021 w 1758"/>
                <a:gd name="T101" fmla="*/ 2665 h 2948"/>
                <a:gd name="T102" fmla="*/ 964 w 1758"/>
                <a:gd name="T103" fmla="*/ 2608 h 2948"/>
                <a:gd name="T104" fmla="*/ 851 w 1758"/>
                <a:gd name="T105" fmla="*/ 2551 h 2948"/>
                <a:gd name="T106" fmla="*/ 794 w 1758"/>
                <a:gd name="T107" fmla="*/ 2495 h 2948"/>
                <a:gd name="T108" fmla="*/ 851 w 1758"/>
                <a:gd name="T109" fmla="*/ 2381 h 2948"/>
                <a:gd name="T110" fmla="*/ 794 w 1758"/>
                <a:gd name="T111" fmla="*/ 2438 h 2948"/>
                <a:gd name="T112" fmla="*/ 737 w 1758"/>
                <a:gd name="T113" fmla="*/ 2495 h 2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58" h="2948">
                  <a:moveTo>
                    <a:pt x="681" y="2495"/>
                  </a:moveTo>
                  <a:lnTo>
                    <a:pt x="681" y="2211"/>
                  </a:lnTo>
                  <a:lnTo>
                    <a:pt x="624" y="2211"/>
                  </a:lnTo>
                  <a:lnTo>
                    <a:pt x="624" y="1928"/>
                  </a:lnTo>
                  <a:lnTo>
                    <a:pt x="681" y="1928"/>
                  </a:lnTo>
                  <a:lnTo>
                    <a:pt x="681" y="1984"/>
                  </a:lnTo>
                  <a:lnTo>
                    <a:pt x="794" y="1984"/>
                  </a:lnTo>
                  <a:lnTo>
                    <a:pt x="794" y="1758"/>
                  </a:lnTo>
                  <a:lnTo>
                    <a:pt x="737" y="1758"/>
                  </a:lnTo>
                  <a:lnTo>
                    <a:pt x="737" y="1587"/>
                  </a:lnTo>
                  <a:lnTo>
                    <a:pt x="681" y="1587"/>
                  </a:lnTo>
                  <a:lnTo>
                    <a:pt x="681" y="1417"/>
                  </a:lnTo>
                  <a:lnTo>
                    <a:pt x="624" y="1417"/>
                  </a:lnTo>
                  <a:lnTo>
                    <a:pt x="624" y="1247"/>
                  </a:lnTo>
                  <a:lnTo>
                    <a:pt x="511" y="1247"/>
                  </a:lnTo>
                  <a:lnTo>
                    <a:pt x="511" y="1191"/>
                  </a:lnTo>
                  <a:lnTo>
                    <a:pt x="284" y="1191"/>
                  </a:lnTo>
                  <a:lnTo>
                    <a:pt x="284" y="1247"/>
                  </a:lnTo>
                  <a:lnTo>
                    <a:pt x="170" y="1247"/>
                  </a:lnTo>
                  <a:lnTo>
                    <a:pt x="170" y="1191"/>
                  </a:lnTo>
                  <a:lnTo>
                    <a:pt x="57" y="1191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908" y="57"/>
                  </a:lnTo>
                  <a:lnTo>
                    <a:pt x="908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1078" y="57"/>
                  </a:lnTo>
                  <a:lnTo>
                    <a:pt x="1078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361" y="170"/>
                  </a:lnTo>
                  <a:lnTo>
                    <a:pt x="1361" y="227"/>
                  </a:lnTo>
                  <a:lnTo>
                    <a:pt x="1418" y="227"/>
                  </a:lnTo>
                  <a:lnTo>
                    <a:pt x="1418" y="283"/>
                  </a:lnTo>
                  <a:lnTo>
                    <a:pt x="1475" y="283"/>
                  </a:lnTo>
                  <a:lnTo>
                    <a:pt x="1475" y="340"/>
                  </a:lnTo>
                  <a:lnTo>
                    <a:pt x="1418" y="340"/>
                  </a:lnTo>
                  <a:lnTo>
                    <a:pt x="1418" y="510"/>
                  </a:lnTo>
                  <a:lnTo>
                    <a:pt x="1361" y="510"/>
                  </a:lnTo>
                  <a:lnTo>
                    <a:pt x="1361" y="567"/>
                  </a:lnTo>
                  <a:lnTo>
                    <a:pt x="1248" y="567"/>
                  </a:lnTo>
                  <a:lnTo>
                    <a:pt x="1248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021" y="680"/>
                  </a:lnTo>
                  <a:lnTo>
                    <a:pt x="1021" y="850"/>
                  </a:lnTo>
                  <a:lnTo>
                    <a:pt x="1134" y="850"/>
                  </a:lnTo>
                  <a:lnTo>
                    <a:pt x="1134" y="1020"/>
                  </a:lnTo>
                  <a:lnTo>
                    <a:pt x="1191" y="1020"/>
                  </a:lnTo>
                  <a:lnTo>
                    <a:pt x="1191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418" y="1077"/>
                  </a:lnTo>
                  <a:lnTo>
                    <a:pt x="1418" y="1304"/>
                  </a:lnTo>
                  <a:lnTo>
                    <a:pt x="1475" y="1304"/>
                  </a:lnTo>
                  <a:lnTo>
                    <a:pt x="1475" y="1587"/>
                  </a:lnTo>
                  <a:lnTo>
                    <a:pt x="1418" y="1587"/>
                  </a:lnTo>
                  <a:lnTo>
                    <a:pt x="1418" y="1644"/>
                  </a:lnTo>
                  <a:lnTo>
                    <a:pt x="1475" y="1644"/>
                  </a:lnTo>
                  <a:lnTo>
                    <a:pt x="1475" y="1984"/>
                  </a:lnTo>
                  <a:lnTo>
                    <a:pt x="1588" y="1984"/>
                  </a:lnTo>
                  <a:lnTo>
                    <a:pt x="1588" y="1928"/>
                  </a:lnTo>
                  <a:lnTo>
                    <a:pt x="1701" y="1928"/>
                  </a:lnTo>
                  <a:lnTo>
                    <a:pt x="1701" y="2155"/>
                  </a:lnTo>
                  <a:lnTo>
                    <a:pt x="1758" y="2155"/>
                  </a:lnTo>
                  <a:lnTo>
                    <a:pt x="1758" y="2268"/>
                  </a:lnTo>
                  <a:lnTo>
                    <a:pt x="1645" y="2268"/>
                  </a:lnTo>
                  <a:lnTo>
                    <a:pt x="1645" y="2325"/>
                  </a:lnTo>
                  <a:lnTo>
                    <a:pt x="1475" y="2325"/>
                  </a:lnTo>
                  <a:lnTo>
                    <a:pt x="1475" y="2551"/>
                  </a:lnTo>
                  <a:lnTo>
                    <a:pt x="1531" y="2551"/>
                  </a:lnTo>
                  <a:lnTo>
                    <a:pt x="1531" y="2948"/>
                  </a:lnTo>
                  <a:lnTo>
                    <a:pt x="1475" y="2948"/>
                  </a:lnTo>
                  <a:lnTo>
                    <a:pt x="1475" y="2778"/>
                  </a:lnTo>
                  <a:lnTo>
                    <a:pt x="1418" y="2778"/>
                  </a:lnTo>
                  <a:lnTo>
                    <a:pt x="1418" y="2722"/>
                  </a:lnTo>
                  <a:lnTo>
                    <a:pt x="1304" y="2722"/>
                  </a:lnTo>
                  <a:lnTo>
                    <a:pt x="1304" y="2778"/>
                  </a:lnTo>
                  <a:lnTo>
                    <a:pt x="1361" y="2778"/>
                  </a:lnTo>
                  <a:lnTo>
                    <a:pt x="1361" y="2892"/>
                  </a:lnTo>
                  <a:lnTo>
                    <a:pt x="1078" y="2892"/>
                  </a:lnTo>
                  <a:lnTo>
                    <a:pt x="1078" y="2722"/>
                  </a:lnTo>
                  <a:lnTo>
                    <a:pt x="1021" y="2722"/>
                  </a:lnTo>
                  <a:lnTo>
                    <a:pt x="1021" y="2665"/>
                  </a:lnTo>
                  <a:lnTo>
                    <a:pt x="964" y="2665"/>
                  </a:lnTo>
                  <a:lnTo>
                    <a:pt x="964" y="2608"/>
                  </a:lnTo>
                  <a:lnTo>
                    <a:pt x="851" y="2608"/>
                  </a:lnTo>
                  <a:lnTo>
                    <a:pt x="851" y="2551"/>
                  </a:lnTo>
                  <a:lnTo>
                    <a:pt x="794" y="2551"/>
                  </a:lnTo>
                  <a:lnTo>
                    <a:pt x="794" y="2495"/>
                  </a:lnTo>
                  <a:lnTo>
                    <a:pt x="851" y="2495"/>
                  </a:lnTo>
                  <a:lnTo>
                    <a:pt x="851" y="2381"/>
                  </a:lnTo>
                  <a:lnTo>
                    <a:pt x="794" y="2381"/>
                  </a:lnTo>
                  <a:lnTo>
                    <a:pt x="794" y="2438"/>
                  </a:lnTo>
                  <a:lnTo>
                    <a:pt x="737" y="2438"/>
                  </a:lnTo>
                  <a:lnTo>
                    <a:pt x="737" y="2495"/>
                  </a:lnTo>
                  <a:lnTo>
                    <a:pt x="681" y="24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416" y="1537"/>
              <a:ext cx="2778" cy="2382"/>
            </a:xfrm>
            <a:custGeom>
              <a:avLst/>
              <a:gdLst>
                <a:gd name="T0" fmla="*/ 2551 w 2778"/>
                <a:gd name="T1" fmla="*/ 1588 h 2382"/>
                <a:gd name="T2" fmla="*/ 2608 w 2778"/>
                <a:gd name="T3" fmla="*/ 1474 h 2382"/>
                <a:gd name="T4" fmla="*/ 2665 w 2778"/>
                <a:gd name="T5" fmla="*/ 1248 h 2382"/>
                <a:gd name="T6" fmla="*/ 2721 w 2778"/>
                <a:gd name="T7" fmla="*/ 1191 h 2382"/>
                <a:gd name="T8" fmla="*/ 2778 w 2778"/>
                <a:gd name="T9" fmla="*/ 681 h 2382"/>
                <a:gd name="T10" fmla="*/ 1814 w 2778"/>
                <a:gd name="T11" fmla="*/ 737 h 2382"/>
                <a:gd name="T12" fmla="*/ 1531 w 2778"/>
                <a:gd name="T13" fmla="*/ 851 h 2382"/>
                <a:gd name="T14" fmla="*/ 1304 w 2778"/>
                <a:gd name="T15" fmla="*/ 794 h 2382"/>
                <a:gd name="T16" fmla="*/ 1361 w 2778"/>
                <a:gd name="T17" fmla="*/ 567 h 2382"/>
                <a:gd name="T18" fmla="*/ 1134 w 2778"/>
                <a:gd name="T19" fmla="*/ 624 h 2382"/>
                <a:gd name="T20" fmla="*/ 1190 w 2778"/>
                <a:gd name="T21" fmla="*/ 510 h 2382"/>
                <a:gd name="T22" fmla="*/ 1361 w 2778"/>
                <a:gd name="T23" fmla="*/ 397 h 2382"/>
                <a:gd name="T24" fmla="*/ 1247 w 2778"/>
                <a:gd name="T25" fmla="*/ 170 h 2382"/>
                <a:gd name="T26" fmla="*/ 794 w 2778"/>
                <a:gd name="T27" fmla="*/ 57 h 2382"/>
                <a:gd name="T28" fmla="*/ 737 w 2778"/>
                <a:gd name="T29" fmla="*/ 170 h 2382"/>
                <a:gd name="T30" fmla="*/ 567 w 2778"/>
                <a:gd name="T31" fmla="*/ 114 h 2382"/>
                <a:gd name="T32" fmla="*/ 453 w 2778"/>
                <a:gd name="T33" fmla="*/ 170 h 2382"/>
                <a:gd name="T34" fmla="*/ 567 w 2778"/>
                <a:gd name="T35" fmla="*/ 340 h 2382"/>
                <a:gd name="T36" fmla="*/ 623 w 2778"/>
                <a:gd name="T37" fmla="*/ 454 h 2382"/>
                <a:gd name="T38" fmla="*/ 794 w 2778"/>
                <a:gd name="T39" fmla="*/ 510 h 2382"/>
                <a:gd name="T40" fmla="*/ 850 w 2778"/>
                <a:gd name="T41" fmla="*/ 737 h 2382"/>
                <a:gd name="T42" fmla="*/ 737 w 2778"/>
                <a:gd name="T43" fmla="*/ 851 h 2382"/>
                <a:gd name="T44" fmla="*/ 680 w 2778"/>
                <a:gd name="T45" fmla="*/ 1077 h 2382"/>
                <a:gd name="T46" fmla="*/ 567 w 2778"/>
                <a:gd name="T47" fmla="*/ 1021 h 2382"/>
                <a:gd name="T48" fmla="*/ 453 w 2778"/>
                <a:gd name="T49" fmla="*/ 851 h 2382"/>
                <a:gd name="T50" fmla="*/ 340 w 2778"/>
                <a:gd name="T51" fmla="*/ 737 h 2382"/>
                <a:gd name="T52" fmla="*/ 283 w 2778"/>
                <a:gd name="T53" fmla="*/ 624 h 2382"/>
                <a:gd name="T54" fmla="*/ 113 w 2778"/>
                <a:gd name="T55" fmla="*/ 567 h 2382"/>
                <a:gd name="T56" fmla="*/ 56 w 2778"/>
                <a:gd name="T57" fmla="*/ 737 h 2382"/>
                <a:gd name="T58" fmla="*/ 170 w 2778"/>
                <a:gd name="T59" fmla="*/ 794 h 2382"/>
                <a:gd name="T60" fmla="*/ 113 w 2778"/>
                <a:gd name="T61" fmla="*/ 794 h 2382"/>
                <a:gd name="T62" fmla="*/ 56 w 2778"/>
                <a:gd name="T63" fmla="*/ 851 h 2382"/>
                <a:gd name="T64" fmla="*/ 113 w 2778"/>
                <a:gd name="T65" fmla="*/ 1021 h 2382"/>
                <a:gd name="T66" fmla="*/ 283 w 2778"/>
                <a:gd name="T67" fmla="*/ 1077 h 2382"/>
                <a:gd name="T68" fmla="*/ 340 w 2778"/>
                <a:gd name="T69" fmla="*/ 1248 h 2382"/>
                <a:gd name="T70" fmla="*/ 567 w 2778"/>
                <a:gd name="T71" fmla="*/ 1304 h 2382"/>
                <a:gd name="T72" fmla="*/ 623 w 2778"/>
                <a:gd name="T73" fmla="*/ 1418 h 2382"/>
                <a:gd name="T74" fmla="*/ 907 w 2778"/>
                <a:gd name="T75" fmla="*/ 1248 h 2382"/>
                <a:gd name="T76" fmla="*/ 964 w 2778"/>
                <a:gd name="T77" fmla="*/ 1588 h 2382"/>
                <a:gd name="T78" fmla="*/ 1077 w 2778"/>
                <a:gd name="T79" fmla="*/ 1701 h 2382"/>
                <a:gd name="T80" fmla="*/ 1134 w 2778"/>
                <a:gd name="T81" fmla="*/ 1815 h 2382"/>
                <a:gd name="T82" fmla="*/ 1247 w 2778"/>
                <a:gd name="T83" fmla="*/ 1928 h 2382"/>
                <a:gd name="T84" fmla="*/ 1304 w 2778"/>
                <a:gd name="T85" fmla="*/ 1871 h 2382"/>
                <a:gd name="T86" fmla="*/ 1247 w 2778"/>
                <a:gd name="T87" fmla="*/ 1758 h 2382"/>
                <a:gd name="T88" fmla="*/ 1361 w 2778"/>
                <a:gd name="T89" fmla="*/ 1815 h 2382"/>
                <a:gd name="T90" fmla="*/ 1417 w 2778"/>
                <a:gd name="T91" fmla="*/ 1985 h 2382"/>
                <a:gd name="T92" fmla="*/ 1644 w 2778"/>
                <a:gd name="T93" fmla="*/ 2041 h 2382"/>
                <a:gd name="T94" fmla="*/ 1701 w 2778"/>
                <a:gd name="T95" fmla="*/ 2325 h 2382"/>
                <a:gd name="T96" fmla="*/ 1871 w 2778"/>
                <a:gd name="T97" fmla="*/ 2382 h 2382"/>
                <a:gd name="T98" fmla="*/ 1928 w 2778"/>
                <a:gd name="T99" fmla="*/ 2268 h 2382"/>
                <a:gd name="T100" fmla="*/ 2098 w 2778"/>
                <a:gd name="T101" fmla="*/ 2211 h 2382"/>
                <a:gd name="T102" fmla="*/ 2154 w 2778"/>
                <a:gd name="T103" fmla="*/ 2098 h 2382"/>
                <a:gd name="T104" fmla="*/ 2324 w 2778"/>
                <a:gd name="T105" fmla="*/ 2041 h 2382"/>
                <a:gd name="T106" fmla="*/ 2438 w 2778"/>
                <a:gd name="T107" fmla="*/ 1928 h 2382"/>
                <a:gd name="T108" fmla="*/ 2608 w 2778"/>
                <a:gd name="T109" fmla="*/ 1871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78" h="2382">
                  <a:moveTo>
                    <a:pt x="2608" y="1871"/>
                  </a:moveTo>
                  <a:lnTo>
                    <a:pt x="2608" y="1588"/>
                  </a:lnTo>
                  <a:lnTo>
                    <a:pt x="2551" y="1588"/>
                  </a:lnTo>
                  <a:lnTo>
                    <a:pt x="2551" y="1531"/>
                  </a:lnTo>
                  <a:lnTo>
                    <a:pt x="2608" y="1531"/>
                  </a:lnTo>
                  <a:lnTo>
                    <a:pt x="2608" y="1474"/>
                  </a:lnTo>
                  <a:lnTo>
                    <a:pt x="2608" y="1418"/>
                  </a:lnTo>
                  <a:lnTo>
                    <a:pt x="2665" y="1418"/>
                  </a:lnTo>
                  <a:lnTo>
                    <a:pt x="2665" y="1248"/>
                  </a:lnTo>
                  <a:lnTo>
                    <a:pt x="2778" y="1248"/>
                  </a:lnTo>
                  <a:lnTo>
                    <a:pt x="2778" y="1191"/>
                  </a:lnTo>
                  <a:lnTo>
                    <a:pt x="2721" y="1191"/>
                  </a:lnTo>
                  <a:lnTo>
                    <a:pt x="2721" y="1134"/>
                  </a:lnTo>
                  <a:lnTo>
                    <a:pt x="2778" y="1134"/>
                  </a:lnTo>
                  <a:lnTo>
                    <a:pt x="2778" y="681"/>
                  </a:lnTo>
                  <a:lnTo>
                    <a:pt x="2268" y="681"/>
                  </a:lnTo>
                  <a:lnTo>
                    <a:pt x="2268" y="737"/>
                  </a:lnTo>
                  <a:lnTo>
                    <a:pt x="1814" y="737"/>
                  </a:lnTo>
                  <a:lnTo>
                    <a:pt x="1814" y="907"/>
                  </a:lnTo>
                  <a:lnTo>
                    <a:pt x="1531" y="907"/>
                  </a:lnTo>
                  <a:lnTo>
                    <a:pt x="1531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304" y="794"/>
                  </a:lnTo>
                  <a:lnTo>
                    <a:pt x="1304" y="737"/>
                  </a:lnTo>
                  <a:lnTo>
                    <a:pt x="1361" y="737"/>
                  </a:lnTo>
                  <a:lnTo>
                    <a:pt x="1361" y="567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134" y="624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510"/>
                  </a:lnTo>
                  <a:lnTo>
                    <a:pt x="1247" y="510"/>
                  </a:lnTo>
                  <a:lnTo>
                    <a:pt x="1247" y="397"/>
                  </a:lnTo>
                  <a:lnTo>
                    <a:pt x="1361" y="397"/>
                  </a:lnTo>
                  <a:lnTo>
                    <a:pt x="1361" y="284"/>
                  </a:lnTo>
                  <a:lnTo>
                    <a:pt x="1247" y="284"/>
                  </a:lnTo>
                  <a:lnTo>
                    <a:pt x="1247" y="170"/>
                  </a:lnTo>
                  <a:lnTo>
                    <a:pt x="1077" y="170"/>
                  </a:lnTo>
                  <a:lnTo>
                    <a:pt x="107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737" y="454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850" y="567"/>
                  </a:lnTo>
                  <a:lnTo>
                    <a:pt x="850" y="737"/>
                  </a:lnTo>
                  <a:lnTo>
                    <a:pt x="794" y="737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1077"/>
                  </a:lnTo>
                  <a:lnTo>
                    <a:pt x="623" y="1077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851"/>
                  </a:lnTo>
                  <a:lnTo>
                    <a:pt x="397" y="851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6" y="851"/>
                  </a:lnTo>
                  <a:lnTo>
                    <a:pt x="56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283" y="1077"/>
                  </a:lnTo>
                  <a:lnTo>
                    <a:pt x="283" y="1191"/>
                  </a:lnTo>
                  <a:lnTo>
                    <a:pt x="340" y="1191"/>
                  </a:lnTo>
                  <a:lnTo>
                    <a:pt x="340" y="1248"/>
                  </a:lnTo>
                  <a:lnTo>
                    <a:pt x="453" y="1248"/>
                  </a:lnTo>
                  <a:lnTo>
                    <a:pt x="453" y="1304"/>
                  </a:lnTo>
                  <a:lnTo>
                    <a:pt x="567" y="1304"/>
                  </a:lnTo>
                  <a:lnTo>
                    <a:pt x="567" y="1248"/>
                  </a:lnTo>
                  <a:lnTo>
                    <a:pt x="623" y="1248"/>
                  </a:lnTo>
                  <a:lnTo>
                    <a:pt x="623" y="1418"/>
                  </a:lnTo>
                  <a:lnTo>
                    <a:pt x="737" y="1418"/>
                  </a:lnTo>
                  <a:lnTo>
                    <a:pt x="737" y="1248"/>
                  </a:lnTo>
                  <a:lnTo>
                    <a:pt x="907" y="1248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588"/>
                  </a:lnTo>
                  <a:lnTo>
                    <a:pt x="1020" y="1588"/>
                  </a:lnTo>
                  <a:lnTo>
                    <a:pt x="1020" y="1701"/>
                  </a:lnTo>
                  <a:lnTo>
                    <a:pt x="1077" y="1701"/>
                  </a:lnTo>
                  <a:lnTo>
                    <a:pt x="1077" y="1758"/>
                  </a:lnTo>
                  <a:lnTo>
                    <a:pt x="1134" y="1758"/>
                  </a:lnTo>
                  <a:lnTo>
                    <a:pt x="1134" y="1815"/>
                  </a:lnTo>
                  <a:lnTo>
                    <a:pt x="1190" y="1815"/>
                  </a:lnTo>
                  <a:lnTo>
                    <a:pt x="1190" y="1928"/>
                  </a:lnTo>
                  <a:lnTo>
                    <a:pt x="1247" y="1928"/>
                  </a:lnTo>
                  <a:lnTo>
                    <a:pt x="1247" y="1985"/>
                  </a:lnTo>
                  <a:lnTo>
                    <a:pt x="1304" y="1985"/>
                  </a:lnTo>
                  <a:lnTo>
                    <a:pt x="1304" y="1871"/>
                  </a:lnTo>
                  <a:lnTo>
                    <a:pt x="1247" y="1871"/>
                  </a:lnTo>
                  <a:lnTo>
                    <a:pt x="1247" y="1815"/>
                  </a:lnTo>
                  <a:lnTo>
                    <a:pt x="1247" y="1758"/>
                  </a:lnTo>
                  <a:lnTo>
                    <a:pt x="1304" y="1758"/>
                  </a:lnTo>
                  <a:lnTo>
                    <a:pt x="1304" y="1815"/>
                  </a:lnTo>
                  <a:lnTo>
                    <a:pt x="1361" y="1815"/>
                  </a:lnTo>
                  <a:lnTo>
                    <a:pt x="1361" y="1928"/>
                  </a:lnTo>
                  <a:lnTo>
                    <a:pt x="1417" y="1928"/>
                  </a:lnTo>
                  <a:lnTo>
                    <a:pt x="1417" y="1985"/>
                  </a:lnTo>
                  <a:lnTo>
                    <a:pt x="1587" y="1985"/>
                  </a:lnTo>
                  <a:lnTo>
                    <a:pt x="1587" y="2041"/>
                  </a:lnTo>
                  <a:lnTo>
                    <a:pt x="1644" y="2041"/>
                  </a:lnTo>
                  <a:lnTo>
                    <a:pt x="1644" y="2211"/>
                  </a:lnTo>
                  <a:lnTo>
                    <a:pt x="1701" y="2211"/>
                  </a:lnTo>
                  <a:lnTo>
                    <a:pt x="1701" y="2325"/>
                  </a:lnTo>
                  <a:lnTo>
                    <a:pt x="1757" y="2325"/>
                  </a:lnTo>
                  <a:lnTo>
                    <a:pt x="1757" y="2382"/>
                  </a:lnTo>
                  <a:lnTo>
                    <a:pt x="1871" y="2382"/>
                  </a:lnTo>
                  <a:lnTo>
                    <a:pt x="1871" y="2325"/>
                  </a:lnTo>
                  <a:lnTo>
                    <a:pt x="1928" y="2325"/>
                  </a:lnTo>
                  <a:lnTo>
                    <a:pt x="1928" y="2268"/>
                  </a:lnTo>
                  <a:lnTo>
                    <a:pt x="1984" y="2268"/>
                  </a:lnTo>
                  <a:lnTo>
                    <a:pt x="1984" y="2211"/>
                  </a:lnTo>
                  <a:lnTo>
                    <a:pt x="2098" y="2211"/>
                  </a:lnTo>
                  <a:lnTo>
                    <a:pt x="2098" y="2155"/>
                  </a:lnTo>
                  <a:lnTo>
                    <a:pt x="2154" y="2155"/>
                  </a:lnTo>
                  <a:lnTo>
                    <a:pt x="2154" y="2098"/>
                  </a:lnTo>
                  <a:lnTo>
                    <a:pt x="2268" y="2098"/>
                  </a:lnTo>
                  <a:lnTo>
                    <a:pt x="2268" y="2041"/>
                  </a:lnTo>
                  <a:lnTo>
                    <a:pt x="2324" y="2041"/>
                  </a:lnTo>
                  <a:lnTo>
                    <a:pt x="2324" y="1985"/>
                  </a:lnTo>
                  <a:lnTo>
                    <a:pt x="2438" y="1985"/>
                  </a:lnTo>
                  <a:lnTo>
                    <a:pt x="2438" y="1928"/>
                  </a:lnTo>
                  <a:lnTo>
                    <a:pt x="2495" y="1928"/>
                  </a:lnTo>
                  <a:lnTo>
                    <a:pt x="2495" y="1871"/>
                  </a:lnTo>
                  <a:lnTo>
                    <a:pt x="2608" y="187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869" y="970"/>
              <a:ext cx="170" cy="284"/>
            </a:xfrm>
            <a:custGeom>
              <a:avLst/>
              <a:gdLst>
                <a:gd name="T0" fmla="*/ 57 w 170"/>
                <a:gd name="T1" fmla="*/ 0 h 284"/>
                <a:gd name="T2" fmla="*/ 57 w 170"/>
                <a:gd name="T3" fmla="*/ 57 h 284"/>
                <a:gd name="T4" fmla="*/ 0 w 170"/>
                <a:gd name="T5" fmla="*/ 57 h 284"/>
                <a:gd name="T6" fmla="*/ 0 w 170"/>
                <a:gd name="T7" fmla="*/ 170 h 284"/>
                <a:gd name="T8" fmla="*/ 0 w 170"/>
                <a:gd name="T9" fmla="*/ 227 h 284"/>
                <a:gd name="T10" fmla="*/ 57 w 170"/>
                <a:gd name="T11" fmla="*/ 227 h 284"/>
                <a:gd name="T12" fmla="*/ 57 w 170"/>
                <a:gd name="T13" fmla="*/ 284 h 284"/>
                <a:gd name="T14" fmla="*/ 170 w 170"/>
                <a:gd name="T15" fmla="*/ 284 h 284"/>
                <a:gd name="T16" fmla="*/ 170 w 170"/>
                <a:gd name="T17" fmla="*/ 170 h 284"/>
                <a:gd name="T18" fmla="*/ 114 w 170"/>
                <a:gd name="T19" fmla="*/ 170 h 284"/>
                <a:gd name="T20" fmla="*/ 114 w 170"/>
                <a:gd name="T21" fmla="*/ 0 h 284"/>
                <a:gd name="T22" fmla="*/ 57 w 170"/>
                <a:gd name="T2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284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76" y="1254"/>
              <a:ext cx="283" cy="226"/>
            </a:xfrm>
            <a:custGeom>
              <a:avLst/>
              <a:gdLst>
                <a:gd name="T0" fmla="*/ 170 w 283"/>
                <a:gd name="T1" fmla="*/ 0 h 226"/>
                <a:gd name="T2" fmla="*/ 170 w 283"/>
                <a:gd name="T3" fmla="*/ 56 h 226"/>
                <a:gd name="T4" fmla="*/ 0 w 283"/>
                <a:gd name="T5" fmla="*/ 56 h 226"/>
                <a:gd name="T6" fmla="*/ 0 w 283"/>
                <a:gd name="T7" fmla="*/ 170 h 226"/>
                <a:gd name="T8" fmla="*/ 113 w 283"/>
                <a:gd name="T9" fmla="*/ 170 h 226"/>
                <a:gd name="T10" fmla="*/ 113 w 283"/>
                <a:gd name="T11" fmla="*/ 226 h 226"/>
                <a:gd name="T12" fmla="*/ 226 w 283"/>
                <a:gd name="T13" fmla="*/ 226 h 226"/>
                <a:gd name="T14" fmla="*/ 226 w 283"/>
                <a:gd name="T15" fmla="*/ 170 h 226"/>
                <a:gd name="T16" fmla="*/ 283 w 283"/>
                <a:gd name="T17" fmla="*/ 170 h 226"/>
                <a:gd name="T18" fmla="*/ 283 w 283"/>
                <a:gd name="T19" fmla="*/ 0 h 226"/>
                <a:gd name="T20" fmla="*/ 170 w 283"/>
                <a:gd name="T2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6">
                  <a:moveTo>
                    <a:pt x="170" y="0"/>
                  </a:moveTo>
                  <a:lnTo>
                    <a:pt x="170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226" y="226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1039" y="1424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57 w 114"/>
                <a:gd name="T3" fmla="*/ 56 h 170"/>
                <a:gd name="T4" fmla="*/ 0 w 114"/>
                <a:gd name="T5" fmla="*/ 56 h 170"/>
                <a:gd name="T6" fmla="*/ 0 w 114"/>
                <a:gd name="T7" fmla="*/ 170 h 170"/>
                <a:gd name="T8" fmla="*/ 114 w 114"/>
                <a:gd name="T9" fmla="*/ 170 h 170"/>
                <a:gd name="T10" fmla="*/ 114 w 114"/>
                <a:gd name="T11" fmla="*/ 0 h 170"/>
                <a:gd name="T12" fmla="*/ 57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1720" y="1651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756" y="1821"/>
              <a:ext cx="510" cy="793"/>
            </a:xfrm>
            <a:custGeom>
              <a:avLst/>
              <a:gdLst>
                <a:gd name="T0" fmla="*/ 0 w 510"/>
                <a:gd name="T1" fmla="*/ 0 h 793"/>
                <a:gd name="T2" fmla="*/ 170 w 510"/>
                <a:gd name="T3" fmla="*/ 0 h 793"/>
                <a:gd name="T4" fmla="*/ 170 w 510"/>
                <a:gd name="T5" fmla="*/ 56 h 793"/>
                <a:gd name="T6" fmla="*/ 227 w 510"/>
                <a:gd name="T7" fmla="*/ 56 h 793"/>
                <a:gd name="T8" fmla="*/ 227 w 510"/>
                <a:gd name="T9" fmla="*/ 113 h 793"/>
                <a:gd name="T10" fmla="*/ 283 w 510"/>
                <a:gd name="T11" fmla="*/ 113 h 793"/>
                <a:gd name="T12" fmla="*/ 283 w 510"/>
                <a:gd name="T13" fmla="*/ 170 h 793"/>
                <a:gd name="T14" fmla="*/ 397 w 510"/>
                <a:gd name="T15" fmla="*/ 170 h 793"/>
                <a:gd name="T16" fmla="*/ 397 w 510"/>
                <a:gd name="T17" fmla="*/ 226 h 793"/>
                <a:gd name="T18" fmla="*/ 454 w 510"/>
                <a:gd name="T19" fmla="*/ 226 h 793"/>
                <a:gd name="T20" fmla="*/ 454 w 510"/>
                <a:gd name="T21" fmla="*/ 283 h 793"/>
                <a:gd name="T22" fmla="*/ 510 w 510"/>
                <a:gd name="T23" fmla="*/ 283 h 793"/>
                <a:gd name="T24" fmla="*/ 510 w 510"/>
                <a:gd name="T25" fmla="*/ 453 h 793"/>
                <a:gd name="T26" fmla="*/ 454 w 510"/>
                <a:gd name="T27" fmla="*/ 453 h 793"/>
                <a:gd name="T28" fmla="*/ 454 w 510"/>
                <a:gd name="T29" fmla="*/ 567 h 793"/>
                <a:gd name="T30" fmla="*/ 397 w 510"/>
                <a:gd name="T31" fmla="*/ 567 h 793"/>
                <a:gd name="T32" fmla="*/ 397 w 510"/>
                <a:gd name="T33" fmla="*/ 680 h 793"/>
                <a:gd name="T34" fmla="*/ 340 w 510"/>
                <a:gd name="T35" fmla="*/ 680 h 793"/>
                <a:gd name="T36" fmla="*/ 340 w 510"/>
                <a:gd name="T37" fmla="*/ 793 h 793"/>
                <a:gd name="T38" fmla="*/ 283 w 510"/>
                <a:gd name="T39" fmla="*/ 793 h 793"/>
                <a:gd name="T40" fmla="*/ 283 w 510"/>
                <a:gd name="T41" fmla="*/ 737 h 793"/>
                <a:gd name="T42" fmla="*/ 227 w 510"/>
                <a:gd name="T43" fmla="*/ 737 h 793"/>
                <a:gd name="T44" fmla="*/ 227 w 510"/>
                <a:gd name="T45" fmla="*/ 623 h 793"/>
                <a:gd name="T46" fmla="*/ 113 w 510"/>
                <a:gd name="T47" fmla="*/ 623 h 793"/>
                <a:gd name="T48" fmla="*/ 113 w 510"/>
                <a:gd name="T49" fmla="*/ 567 h 793"/>
                <a:gd name="T50" fmla="*/ 170 w 510"/>
                <a:gd name="T51" fmla="*/ 567 h 793"/>
                <a:gd name="T52" fmla="*/ 170 w 510"/>
                <a:gd name="T53" fmla="*/ 397 h 793"/>
                <a:gd name="T54" fmla="*/ 57 w 510"/>
                <a:gd name="T55" fmla="*/ 397 h 793"/>
                <a:gd name="T56" fmla="*/ 57 w 510"/>
                <a:gd name="T57" fmla="*/ 170 h 793"/>
                <a:gd name="T58" fmla="*/ 0 w 510"/>
                <a:gd name="T59" fmla="*/ 170 h 793"/>
                <a:gd name="T60" fmla="*/ 0 w 510"/>
                <a:gd name="T6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793">
                  <a:moveTo>
                    <a:pt x="0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283"/>
                  </a:lnTo>
                  <a:lnTo>
                    <a:pt x="510" y="283"/>
                  </a:lnTo>
                  <a:lnTo>
                    <a:pt x="510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283" y="793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623"/>
                  </a:lnTo>
                  <a:lnTo>
                    <a:pt x="113" y="623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2967" y="3352"/>
              <a:ext cx="794" cy="1304"/>
            </a:xfrm>
            <a:custGeom>
              <a:avLst/>
              <a:gdLst>
                <a:gd name="T0" fmla="*/ 0 w 794"/>
                <a:gd name="T1" fmla="*/ 56 h 1304"/>
                <a:gd name="T2" fmla="*/ 0 w 794"/>
                <a:gd name="T3" fmla="*/ 283 h 1304"/>
                <a:gd name="T4" fmla="*/ 114 w 794"/>
                <a:gd name="T5" fmla="*/ 283 h 1304"/>
                <a:gd name="T6" fmla="*/ 114 w 794"/>
                <a:gd name="T7" fmla="*/ 453 h 1304"/>
                <a:gd name="T8" fmla="*/ 227 w 794"/>
                <a:gd name="T9" fmla="*/ 453 h 1304"/>
                <a:gd name="T10" fmla="*/ 227 w 794"/>
                <a:gd name="T11" fmla="*/ 510 h 1304"/>
                <a:gd name="T12" fmla="*/ 170 w 794"/>
                <a:gd name="T13" fmla="*/ 510 h 1304"/>
                <a:gd name="T14" fmla="*/ 170 w 794"/>
                <a:gd name="T15" fmla="*/ 567 h 1304"/>
                <a:gd name="T16" fmla="*/ 227 w 794"/>
                <a:gd name="T17" fmla="*/ 567 h 1304"/>
                <a:gd name="T18" fmla="*/ 227 w 794"/>
                <a:gd name="T19" fmla="*/ 680 h 1304"/>
                <a:gd name="T20" fmla="*/ 284 w 794"/>
                <a:gd name="T21" fmla="*/ 680 h 1304"/>
                <a:gd name="T22" fmla="*/ 284 w 794"/>
                <a:gd name="T23" fmla="*/ 850 h 1304"/>
                <a:gd name="T24" fmla="*/ 227 w 794"/>
                <a:gd name="T25" fmla="*/ 850 h 1304"/>
                <a:gd name="T26" fmla="*/ 227 w 794"/>
                <a:gd name="T27" fmla="*/ 907 h 1304"/>
                <a:gd name="T28" fmla="*/ 170 w 794"/>
                <a:gd name="T29" fmla="*/ 907 h 1304"/>
                <a:gd name="T30" fmla="*/ 170 w 794"/>
                <a:gd name="T31" fmla="*/ 964 h 1304"/>
                <a:gd name="T32" fmla="*/ 341 w 794"/>
                <a:gd name="T33" fmla="*/ 964 h 1304"/>
                <a:gd name="T34" fmla="*/ 341 w 794"/>
                <a:gd name="T35" fmla="*/ 1077 h 1304"/>
                <a:gd name="T36" fmla="*/ 397 w 794"/>
                <a:gd name="T37" fmla="*/ 1077 h 1304"/>
                <a:gd name="T38" fmla="*/ 397 w 794"/>
                <a:gd name="T39" fmla="*/ 1134 h 1304"/>
                <a:gd name="T40" fmla="*/ 454 w 794"/>
                <a:gd name="T41" fmla="*/ 1134 h 1304"/>
                <a:gd name="T42" fmla="*/ 454 w 794"/>
                <a:gd name="T43" fmla="*/ 1190 h 1304"/>
                <a:gd name="T44" fmla="*/ 397 w 794"/>
                <a:gd name="T45" fmla="*/ 1190 h 1304"/>
                <a:gd name="T46" fmla="*/ 397 w 794"/>
                <a:gd name="T47" fmla="*/ 1247 h 1304"/>
                <a:gd name="T48" fmla="*/ 454 w 794"/>
                <a:gd name="T49" fmla="*/ 1247 h 1304"/>
                <a:gd name="T50" fmla="*/ 454 w 794"/>
                <a:gd name="T51" fmla="*/ 1304 h 1304"/>
                <a:gd name="T52" fmla="*/ 511 w 794"/>
                <a:gd name="T53" fmla="*/ 1304 h 1304"/>
                <a:gd name="T54" fmla="*/ 511 w 794"/>
                <a:gd name="T55" fmla="*/ 1247 h 1304"/>
                <a:gd name="T56" fmla="*/ 681 w 794"/>
                <a:gd name="T57" fmla="*/ 1247 h 1304"/>
                <a:gd name="T58" fmla="*/ 681 w 794"/>
                <a:gd name="T59" fmla="*/ 1020 h 1304"/>
                <a:gd name="T60" fmla="*/ 624 w 794"/>
                <a:gd name="T61" fmla="*/ 1020 h 1304"/>
                <a:gd name="T62" fmla="*/ 624 w 794"/>
                <a:gd name="T63" fmla="*/ 737 h 1304"/>
                <a:gd name="T64" fmla="*/ 681 w 794"/>
                <a:gd name="T65" fmla="*/ 737 h 1304"/>
                <a:gd name="T66" fmla="*/ 681 w 794"/>
                <a:gd name="T67" fmla="*/ 793 h 1304"/>
                <a:gd name="T68" fmla="*/ 794 w 794"/>
                <a:gd name="T69" fmla="*/ 793 h 1304"/>
                <a:gd name="T70" fmla="*/ 794 w 794"/>
                <a:gd name="T71" fmla="*/ 567 h 1304"/>
                <a:gd name="T72" fmla="*/ 737 w 794"/>
                <a:gd name="T73" fmla="*/ 567 h 1304"/>
                <a:gd name="T74" fmla="*/ 737 w 794"/>
                <a:gd name="T75" fmla="*/ 396 h 1304"/>
                <a:gd name="T76" fmla="*/ 681 w 794"/>
                <a:gd name="T77" fmla="*/ 396 h 1304"/>
                <a:gd name="T78" fmla="*/ 681 w 794"/>
                <a:gd name="T79" fmla="*/ 226 h 1304"/>
                <a:gd name="T80" fmla="*/ 624 w 794"/>
                <a:gd name="T81" fmla="*/ 226 h 1304"/>
                <a:gd name="T82" fmla="*/ 624 w 794"/>
                <a:gd name="T83" fmla="*/ 56 h 1304"/>
                <a:gd name="T84" fmla="*/ 511 w 794"/>
                <a:gd name="T85" fmla="*/ 56 h 1304"/>
                <a:gd name="T86" fmla="*/ 511 w 794"/>
                <a:gd name="T87" fmla="*/ 0 h 1304"/>
                <a:gd name="T88" fmla="*/ 284 w 794"/>
                <a:gd name="T89" fmla="*/ 0 h 1304"/>
                <a:gd name="T90" fmla="*/ 284 w 794"/>
                <a:gd name="T91" fmla="*/ 56 h 1304"/>
                <a:gd name="T92" fmla="*/ 170 w 794"/>
                <a:gd name="T93" fmla="*/ 56 h 1304"/>
                <a:gd name="T94" fmla="*/ 170 w 794"/>
                <a:gd name="T95" fmla="*/ 0 h 1304"/>
                <a:gd name="T96" fmla="*/ 57 w 794"/>
                <a:gd name="T97" fmla="*/ 0 h 1304"/>
                <a:gd name="T98" fmla="*/ 57 w 794"/>
                <a:gd name="T99" fmla="*/ 56 h 1304"/>
                <a:gd name="T100" fmla="*/ 0 w 794"/>
                <a:gd name="T101" fmla="*/ 56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4" h="1304">
                  <a:moveTo>
                    <a:pt x="0" y="56"/>
                  </a:moveTo>
                  <a:lnTo>
                    <a:pt x="0" y="283"/>
                  </a:lnTo>
                  <a:lnTo>
                    <a:pt x="114" y="283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341" y="964"/>
                  </a:lnTo>
                  <a:lnTo>
                    <a:pt x="341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54" y="1134"/>
                  </a:lnTo>
                  <a:lnTo>
                    <a:pt x="454" y="1190"/>
                  </a:lnTo>
                  <a:lnTo>
                    <a:pt x="397" y="1190"/>
                  </a:lnTo>
                  <a:lnTo>
                    <a:pt x="397" y="1247"/>
                  </a:lnTo>
                  <a:lnTo>
                    <a:pt x="454" y="1247"/>
                  </a:lnTo>
                  <a:lnTo>
                    <a:pt x="454" y="1304"/>
                  </a:lnTo>
                  <a:lnTo>
                    <a:pt x="511" y="1304"/>
                  </a:lnTo>
                  <a:lnTo>
                    <a:pt x="511" y="1247"/>
                  </a:lnTo>
                  <a:lnTo>
                    <a:pt x="681" y="1247"/>
                  </a:lnTo>
                  <a:lnTo>
                    <a:pt x="681" y="1020"/>
                  </a:lnTo>
                  <a:lnTo>
                    <a:pt x="624" y="1020"/>
                  </a:lnTo>
                  <a:lnTo>
                    <a:pt x="624" y="737"/>
                  </a:lnTo>
                  <a:lnTo>
                    <a:pt x="681" y="737"/>
                  </a:lnTo>
                  <a:lnTo>
                    <a:pt x="681" y="793"/>
                  </a:lnTo>
                  <a:lnTo>
                    <a:pt x="794" y="793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396"/>
                  </a:lnTo>
                  <a:lnTo>
                    <a:pt x="681" y="396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2117" y="3408"/>
              <a:ext cx="1134" cy="851"/>
            </a:xfrm>
            <a:custGeom>
              <a:avLst/>
              <a:gdLst>
                <a:gd name="T0" fmla="*/ 56 w 1134"/>
                <a:gd name="T1" fmla="*/ 511 h 851"/>
                <a:gd name="T2" fmla="*/ 56 w 1134"/>
                <a:gd name="T3" fmla="*/ 624 h 851"/>
                <a:gd name="T4" fmla="*/ 0 w 1134"/>
                <a:gd name="T5" fmla="*/ 624 h 851"/>
                <a:gd name="T6" fmla="*/ 0 w 1134"/>
                <a:gd name="T7" fmla="*/ 681 h 851"/>
                <a:gd name="T8" fmla="*/ 56 w 1134"/>
                <a:gd name="T9" fmla="*/ 681 h 851"/>
                <a:gd name="T10" fmla="*/ 56 w 1134"/>
                <a:gd name="T11" fmla="*/ 737 h 851"/>
                <a:gd name="T12" fmla="*/ 170 w 1134"/>
                <a:gd name="T13" fmla="*/ 737 h 851"/>
                <a:gd name="T14" fmla="*/ 170 w 1134"/>
                <a:gd name="T15" fmla="*/ 794 h 851"/>
                <a:gd name="T16" fmla="*/ 227 w 1134"/>
                <a:gd name="T17" fmla="*/ 794 h 851"/>
                <a:gd name="T18" fmla="*/ 227 w 1134"/>
                <a:gd name="T19" fmla="*/ 851 h 851"/>
                <a:gd name="T20" fmla="*/ 283 w 1134"/>
                <a:gd name="T21" fmla="*/ 851 h 851"/>
                <a:gd name="T22" fmla="*/ 283 w 1134"/>
                <a:gd name="T23" fmla="*/ 794 h 851"/>
                <a:gd name="T24" fmla="*/ 397 w 1134"/>
                <a:gd name="T25" fmla="*/ 794 h 851"/>
                <a:gd name="T26" fmla="*/ 397 w 1134"/>
                <a:gd name="T27" fmla="*/ 851 h 851"/>
                <a:gd name="T28" fmla="*/ 850 w 1134"/>
                <a:gd name="T29" fmla="*/ 851 h 851"/>
                <a:gd name="T30" fmla="*/ 850 w 1134"/>
                <a:gd name="T31" fmla="*/ 794 h 851"/>
                <a:gd name="T32" fmla="*/ 907 w 1134"/>
                <a:gd name="T33" fmla="*/ 794 h 851"/>
                <a:gd name="T34" fmla="*/ 907 w 1134"/>
                <a:gd name="T35" fmla="*/ 737 h 851"/>
                <a:gd name="T36" fmla="*/ 1020 w 1134"/>
                <a:gd name="T37" fmla="*/ 737 h 851"/>
                <a:gd name="T38" fmla="*/ 1020 w 1134"/>
                <a:gd name="T39" fmla="*/ 794 h 851"/>
                <a:gd name="T40" fmla="*/ 1134 w 1134"/>
                <a:gd name="T41" fmla="*/ 794 h 851"/>
                <a:gd name="T42" fmla="*/ 1134 w 1134"/>
                <a:gd name="T43" fmla="*/ 624 h 851"/>
                <a:gd name="T44" fmla="*/ 1077 w 1134"/>
                <a:gd name="T45" fmla="*/ 624 h 851"/>
                <a:gd name="T46" fmla="*/ 1077 w 1134"/>
                <a:gd name="T47" fmla="*/ 511 h 851"/>
                <a:gd name="T48" fmla="*/ 1020 w 1134"/>
                <a:gd name="T49" fmla="*/ 511 h 851"/>
                <a:gd name="T50" fmla="*/ 1020 w 1134"/>
                <a:gd name="T51" fmla="*/ 454 h 851"/>
                <a:gd name="T52" fmla="*/ 1077 w 1134"/>
                <a:gd name="T53" fmla="*/ 454 h 851"/>
                <a:gd name="T54" fmla="*/ 1077 w 1134"/>
                <a:gd name="T55" fmla="*/ 397 h 851"/>
                <a:gd name="T56" fmla="*/ 964 w 1134"/>
                <a:gd name="T57" fmla="*/ 397 h 851"/>
                <a:gd name="T58" fmla="*/ 964 w 1134"/>
                <a:gd name="T59" fmla="*/ 227 h 851"/>
                <a:gd name="T60" fmla="*/ 850 w 1134"/>
                <a:gd name="T61" fmla="*/ 227 h 851"/>
                <a:gd name="T62" fmla="*/ 850 w 1134"/>
                <a:gd name="T63" fmla="*/ 0 h 851"/>
                <a:gd name="T64" fmla="*/ 794 w 1134"/>
                <a:gd name="T65" fmla="*/ 0 h 851"/>
                <a:gd name="T66" fmla="*/ 794 w 1134"/>
                <a:gd name="T67" fmla="*/ 57 h 851"/>
                <a:gd name="T68" fmla="*/ 737 w 1134"/>
                <a:gd name="T69" fmla="*/ 57 h 851"/>
                <a:gd name="T70" fmla="*/ 737 w 1134"/>
                <a:gd name="T71" fmla="*/ 114 h 851"/>
                <a:gd name="T72" fmla="*/ 623 w 1134"/>
                <a:gd name="T73" fmla="*/ 114 h 851"/>
                <a:gd name="T74" fmla="*/ 623 w 1134"/>
                <a:gd name="T75" fmla="*/ 170 h 851"/>
                <a:gd name="T76" fmla="*/ 567 w 1134"/>
                <a:gd name="T77" fmla="*/ 170 h 851"/>
                <a:gd name="T78" fmla="*/ 567 w 1134"/>
                <a:gd name="T79" fmla="*/ 227 h 851"/>
                <a:gd name="T80" fmla="*/ 453 w 1134"/>
                <a:gd name="T81" fmla="*/ 227 h 851"/>
                <a:gd name="T82" fmla="*/ 453 w 1134"/>
                <a:gd name="T83" fmla="*/ 284 h 851"/>
                <a:gd name="T84" fmla="*/ 397 w 1134"/>
                <a:gd name="T85" fmla="*/ 284 h 851"/>
                <a:gd name="T86" fmla="*/ 397 w 1134"/>
                <a:gd name="T87" fmla="*/ 340 h 851"/>
                <a:gd name="T88" fmla="*/ 283 w 1134"/>
                <a:gd name="T89" fmla="*/ 340 h 851"/>
                <a:gd name="T90" fmla="*/ 283 w 1134"/>
                <a:gd name="T91" fmla="*/ 397 h 851"/>
                <a:gd name="T92" fmla="*/ 227 w 1134"/>
                <a:gd name="T93" fmla="*/ 397 h 851"/>
                <a:gd name="T94" fmla="*/ 227 w 1134"/>
                <a:gd name="T95" fmla="*/ 454 h 851"/>
                <a:gd name="T96" fmla="*/ 170 w 1134"/>
                <a:gd name="T97" fmla="*/ 454 h 851"/>
                <a:gd name="T98" fmla="*/ 170 w 1134"/>
                <a:gd name="T99" fmla="*/ 511 h 851"/>
                <a:gd name="T100" fmla="*/ 56 w 1134"/>
                <a:gd name="T101" fmla="*/ 51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851">
                  <a:moveTo>
                    <a:pt x="56" y="511"/>
                  </a:moveTo>
                  <a:lnTo>
                    <a:pt x="56" y="624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850" y="851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134" y="794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511"/>
                  </a:lnTo>
                  <a:lnTo>
                    <a:pt x="1020" y="511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397"/>
                  </a:lnTo>
                  <a:lnTo>
                    <a:pt x="964" y="397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23" y="114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56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2854" y="4145"/>
              <a:ext cx="567" cy="567"/>
            </a:xfrm>
            <a:custGeom>
              <a:avLst/>
              <a:gdLst>
                <a:gd name="T0" fmla="*/ 0 w 567"/>
                <a:gd name="T1" fmla="*/ 114 h 567"/>
                <a:gd name="T2" fmla="*/ 0 w 567"/>
                <a:gd name="T3" fmla="*/ 227 h 567"/>
                <a:gd name="T4" fmla="*/ 113 w 567"/>
                <a:gd name="T5" fmla="*/ 227 h 567"/>
                <a:gd name="T6" fmla="*/ 113 w 567"/>
                <a:gd name="T7" fmla="*/ 341 h 567"/>
                <a:gd name="T8" fmla="*/ 170 w 567"/>
                <a:gd name="T9" fmla="*/ 341 h 567"/>
                <a:gd name="T10" fmla="*/ 170 w 567"/>
                <a:gd name="T11" fmla="*/ 454 h 567"/>
                <a:gd name="T12" fmla="*/ 113 w 567"/>
                <a:gd name="T13" fmla="*/ 454 h 567"/>
                <a:gd name="T14" fmla="*/ 113 w 567"/>
                <a:gd name="T15" fmla="*/ 511 h 567"/>
                <a:gd name="T16" fmla="*/ 227 w 567"/>
                <a:gd name="T17" fmla="*/ 511 h 567"/>
                <a:gd name="T18" fmla="*/ 227 w 567"/>
                <a:gd name="T19" fmla="*/ 567 h 567"/>
                <a:gd name="T20" fmla="*/ 340 w 567"/>
                <a:gd name="T21" fmla="*/ 567 h 567"/>
                <a:gd name="T22" fmla="*/ 340 w 567"/>
                <a:gd name="T23" fmla="*/ 454 h 567"/>
                <a:gd name="T24" fmla="*/ 454 w 567"/>
                <a:gd name="T25" fmla="*/ 454 h 567"/>
                <a:gd name="T26" fmla="*/ 454 w 567"/>
                <a:gd name="T27" fmla="*/ 397 h 567"/>
                <a:gd name="T28" fmla="*/ 567 w 567"/>
                <a:gd name="T29" fmla="*/ 397 h 567"/>
                <a:gd name="T30" fmla="*/ 567 w 567"/>
                <a:gd name="T31" fmla="*/ 341 h 567"/>
                <a:gd name="T32" fmla="*/ 510 w 567"/>
                <a:gd name="T33" fmla="*/ 341 h 567"/>
                <a:gd name="T34" fmla="*/ 510 w 567"/>
                <a:gd name="T35" fmla="*/ 284 h 567"/>
                <a:gd name="T36" fmla="*/ 454 w 567"/>
                <a:gd name="T37" fmla="*/ 284 h 567"/>
                <a:gd name="T38" fmla="*/ 454 w 567"/>
                <a:gd name="T39" fmla="*/ 171 h 567"/>
                <a:gd name="T40" fmla="*/ 283 w 567"/>
                <a:gd name="T41" fmla="*/ 171 h 567"/>
                <a:gd name="T42" fmla="*/ 283 w 567"/>
                <a:gd name="T43" fmla="*/ 114 h 567"/>
                <a:gd name="T44" fmla="*/ 340 w 567"/>
                <a:gd name="T45" fmla="*/ 114 h 567"/>
                <a:gd name="T46" fmla="*/ 340 w 567"/>
                <a:gd name="T47" fmla="*/ 57 h 567"/>
                <a:gd name="T48" fmla="*/ 283 w 567"/>
                <a:gd name="T49" fmla="*/ 57 h 567"/>
                <a:gd name="T50" fmla="*/ 283 w 567"/>
                <a:gd name="T51" fmla="*/ 0 h 567"/>
                <a:gd name="T52" fmla="*/ 170 w 567"/>
                <a:gd name="T53" fmla="*/ 0 h 567"/>
                <a:gd name="T54" fmla="*/ 170 w 567"/>
                <a:gd name="T55" fmla="*/ 57 h 567"/>
                <a:gd name="T56" fmla="*/ 113 w 567"/>
                <a:gd name="T57" fmla="*/ 57 h 567"/>
                <a:gd name="T58" fmla="*/ 113 w 567"/>
                <a:gd name="T59" fmla="*/ 114 h 567"/>
                <a:gd name="T60" fmla="*/ 0 w 567"/>
                <a:gd name="T61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567">
                  <a:moveTo>
                    <a:pt x="0" y="11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171"/>
                  </a:lnTo>
                  <a:lnTo>
                    <a:pt x="283" y="171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2627" y="4259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113 w 340"/>
                <a:gd name="T3" fmla="*/ 0 h 340"/>
                <a:gd name="T4" fmla="*/ 113 w 340"/>
                <a:gd name="T5" fmla="*/ 57 h 340"/>
                <a:gd name="T6" fmla="*/ 57 w 340"/>
                <a:gd name="T7" fmla="*/ 57 h 340"/>
                <a:gd name="T8" fmla="*/ 57 w 340"/>
                <a:gd name="T9" fmla="*/ 113 h 340"/>
                <a:gd name="T10" fmla="*/ 0 w 340"/>
                <a:gd name="T11" fmla="*/ 113 h 340"/>
                <a:gd name="T12" fmla="*/ 0 w 340"/>
                <a:gd name="T13" fmla="*/ 227 h 340"/>
                <a:gd name="T14" fmla="*/ 57 w 340"/>
                <a:gd name="T15" fmla="*/ 227 h 340"/>
                <a:gd name="T16" fmla="*/ 57 w 340"/>
                <a:gd name="T17" fmla="*/ 283 h 340"/>
                <a:gd name="T18" fmla="*/ 113 w 340"/>
                <a:gd name="T19" fmla="*/ 283 h 340"/>
                <a:gd name="T20" fmla="*/ 113 w 340"/>
                <a:gd name="T21" fmla="*/ 227 h 340"/>
                <a:gd name="T22" fmla="*/ 170 w 340"/>
                <a:gd name="T23" fmla="*/ 227 h 340"/>
                <a:gd name="T24" fmla="*/ 170 w 340"/>
                <a:gd name="T25" fmla="*/ 340 h 340"/>
                <a:gd name="T26" fmla="*/ 284 w 340"/>
                <a:gd name="T27" fmla="*/ 340 h 340"/>
                <a:gd name="T28" fmla="*/ 284 w 340"/>
                <a:gd name="T29" fmla="*/ 227 h 340"/>
                <a:gd name="T30" fmla="*/ 340 w 340"/>
                <a:gd name="T31" fmla="*/ 227 h 340"/>
                <a:gd name="T32" fmla="*/ 340 w 340"/>
                <a:gd name="T33" fmla="*/ 113 h 340"/>
                <a:gd name="T34" fmla="*/ 227 w 340"/>
                <a:gd name="T35" fmla="*/ 113 h 340"/>
                <a:gd name="T36" fmla="*/ 227 w 340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284" y="34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2514" y="5903"/>
              <a:ext cx="1077" cy="794"/>
            </a:xfrm>
            <a:custGeom>
              <a:avLst/>
              <a:gdLst>
                <a:gd name="T0" fmla="*/ 1077 w 1077"/>
                <a:gd name="T1" fmla="*/ 794 h 794"/>
                <a:gd name="T2" fmla="*/ 907 w 1077"/>
                <a:gd name="T3" fmla="*/ 794 h 794"/>
                <a:gd name="T4" fmla="*/ 907 w 1077"/>
                <a:gd name="T5" fmla="*/ 737 h 794"/>
                <a:gd name="T6" fmla="*/ 510 w 1077"/>
                <a:gd name="T7" fmla="*/ 737 h 794"/>
                <a:gd name="T8" fmla="*/ 510 w 1077"/>
                <a:gd name="T9" fmla="*/ 681 h 794"/>
                <a:gd name="T10" fmla="*/ 283 w 1077"/>
                <a:gd name="T11" fmla="*/ 681 h 794"/>
                <a:gd name="T12" fmla="*/ 283 w 1077"/>
                <a:gd name="T13" fmla="*/ 624 h 794"/>
                <a:gd name="T14" fmla="*/ 56 w 1077"/>
                <a:gd name="T15" fmla="*/ 624 h 794"/>
                <a:gd name="T16" fmla="*/ 56 w 1077"/>
                <a:gd name="T17" fmla="*/ 567 h 794"/>
                <a:gd name="T18" fmla="*/ 0 w 1077"/>
                <a:gd name="T19" fmla="*/ 567 h 794"/>
                <a:gd name="T20" fmla="*/ 0 w 1077"/>
                <a:gd name="T21" fmla="*/ 510 h 794"/>
                <a:gd name="T22" fmla="*/ 56 w 1077"/>
                <a:gd name="T23" fmla="*/ 510 h 794"/>
                <a:gd name="T24" fmla="*/ 56 w 1077"/>
                <a:gd name="T25" fmla="*/ 454 h 794"/>
                <a:gd name="T26" fmla="*/ 113 w 1077"/>
                <a:gd name="T27" fmla="*/ 454 h 794"/>
                <a:gd name="T28" fmla="*/ 113 w 1077"/>
                <a:gd name="T29" fmla="*/ 397 h 794"/>
                <a:gd name="T30" fmla="*/ 170 w 1077"/>
                <a:gd name="T31" fmla="*/ 397 h 794"/>
                <a:gd name="T32" fmla="*/ 170 w 1077"/>
                <a:gd name="T33" fmla="*/ 227 h 794"/>
                <a:gd name="T34" fmla="*/ 226 w 1077"/>
                <a:gd name="T35" fmla="*/ 227 h 794"/>
                <a:gd name="T36" fmla="*/ 226 w 1077"/>
                <a:gd name="T37" fmla="*/ 170 h 794"/>
                <a:gd name="T38" fmla="*/ 397 w 1077"/>
                <a:gd name="T39" fmla="*/ 170 h 794"/>
                <a:gd name="T40" fmla="*/ 397 w 1077"/>
                <a:gd name="T41" fmla="*/ 114 h 794"/>
                <a:gd name="T42" fmla="*/ 510 w 1077"/>
                <a:gd name="T43" fmla="*/ 114 h 794"/>
                <a:gd name="T44" fmla="*/ 510 w 1077"/>
                <a:gd name="T45" fmla="*/ 57 h 794"/>
                <a:gd name="T46" fmla="*/ 567 w 1077"/>
                <a:gd name="T47" fmla="*/ 57 h 794"/>
                <a:gd name="T48" fmla="*/ 567 w 1077"/>
                <a:gd name="T49" fmla="*/ 0 h 794"/>
                <a:gd name="T50" fmla="*/ 737 w 1077"/>
                <a:gd name="T51" fmla="*/ 0 h 794"/>
                <a:gd name="T52" fmla="*/ 737 w 1077"/>
                <a:gd name="T53" fmla="*/ 227 h 794"/>
                <a:gd name="T54" fmla="*/ 794 w 1077"/>
                <a:gd name="T55" fmla="*/ 227 h 794"/>
                <a:gd name="T56" fmla="*/ 794 w 1077"/>
                <a:gd name="T57" fmla="*/ 284 h 794"/>
                <a:gd name="T58" fmla="*/ 850 w 1077"/>
                <a:gd name="T59" fmla="*/ 284 h 794"/>
                <a:gd name="T60" fmla="*/ 850 w 1077"/>
                <a:gd name="T61" fmla="*/ 510 h 794"/>
                <a:gd name="T62" fmla="*/ 1020 w 1077"/>
                <a:gd name="T63" fmla="*/ 510 h 794"/>
                <a:gd name="T64" fmla="*/ 1020 w 1077"/>
                <a:gd name="T65" fmla="*/ 567 h 794"/>
                <a:gd name="T66" fmla="*/ 1077 w 1077"/>
                <a:gd name="T67" fmla="*/ 567 h 794"/>
                <a:gd name="T68" fmla="*/ 1077 w 1077"/>
                <a:gd name="T6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7" h="794">
                  <a:moveTo>
                    <a:pt x="1077" y="794"/>
                  </a:moveTo>
                  <a:lnTo>
                    <a:pt x="907" y="794"/>
                  </a:lnTo>
                  <a:lnTo>
                    <a:pt x="907" y="737"/>
                  </a:lnTo>
                  <a:lnTo>
                    <a:pt x="510" y="737"/>
                  </a:lnTo>
                  <a:lnTo>
                    <a:pt x="51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850" y="284"/>
                  </a:lnTo>
                  <a:lnTo>
                    <a:pt x="850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2287" y="5166"/>
              <a:ext cx="907" cy="1247"/>
            </a:xfrm>
            <a:custGeom>
              <a:avLst/>
              <a:gdLst>
                <a:gd name="T0" fmla="*/ 227 w 907"/>
                <a:gd name="T1" fmla="*/ 0 h 1247"/>
                <a:gd name="T2" fmla="*/ 227 w 907"/>
                <a:gd name="T3" fmla="*/ 57 h 1247"/>
                <a:gd name="T4" fmla="*/ 283 w 907"/>
                <a:gd name="T5" fmla="*/ 57 h 1247"/>
                <a:gd name="T6" fmla="*/ 283 w 907"/>
                <a:gd name="T7" fmla="*/ 227 h 1247"/>
                <a:gd name="T8" fmla="*/ 227 w 907"/>
                <a:gd name="T9" fmla="*/ 227 h 1247"/>
                <a:gd name="T10" fmla="*/ 227 w 907"/>
                <a:gd name="T11" fmla="*/ 284 h 1247"/>
                <a:gd name="T12" fmla="*/ 113 w 907"/>
                <a:gd name="T13" fmla="*/ 284 h 1247"/>
                <a:gd name="T14" fmla="*/ 113 w 907"/>
                <a:gd name="T15" fmla="*/ 340 h 1247"/>
                <a:gd name="T16" fmla="*/ 57 w 907"/>
                <a:gd name="T17" fmla="*/ 340 h 1247"/>
                <a:gd name="T18" fmla="*/ 57 w 907"/>
                <a:gd name="T19" fmla="*/ 397 h 1247"/>
                <a:gd name="T20" fmla="*/ 0 w 907"/>
                <a:gd name="T21" fmla="*/ 397 h 1247"/>
                <a:gd name="T22" fmla="*/ 0 w 907"/>
                <a:gd name="T23" fmla="*/ 567 h 1247"/>
                <a:gd name="T24" fmla="*/ 57 w 907"/>
                <a:gd name="T25" fmla="*/ 567 h 1247"/>
                <a:gd name="T26" fmla="*/ 57 w 907"/>
                <a:gd name="T27" fmla="*/ 680 h 1247"/>
                <a:gd name="T28" fmla="*/ 0 w 907"/>
                <a:gd name="T29" fmla="*/ 680 h 1247"/>
                <a:gd name="T30" fmla="*/ 0 w 907"/>
                <a:gd name="T31" fmla="*/ 1191 h 1247"/>
                <a:gd name="T32" fmla="*/ 57 w 907"/>
                <a:gd name="T33" fmla="*/ 1191 h 1247"/>
                <a:gd name="T34" fmla="*/ 57 w 907"/>
                <a:gd name="T35" fmla="*/ 1247 h 1247"/>
                <a:gd name="T36" fmla="*/ 283 w 907"/>
                <a:gd name="T37" fmla="*/ 1247 h 1247"/>
                <a:gd name="T38" fmla="*/ 283 w 907"/>
                <a:gd name="T39" fmla="*/ 1191 h 1247"/>
                <a:gd name="T40" fmla="*/ 340 w 907"/>
                <a:gd name="T41" fmla="*/ 1191 h 1247"/>
                <a:gd name="T42" fmla="*/ 340 w 907"/>
                <a:gd name="T43" fmla="*/ 1134 h 1247"/>
                <a:gd name="T44" fmla="*/ 397 w 907"/>
                <a:gd name="T45" fmla="*/ 1134 h 1247"/>
                <a:gd name="T46" fmla="*/ 397 w 907"/>
                <a:gd name="T47" fmla="*/ 964 h 1247"/>
                <a:gd name="T48" fmla="*/ 453 w 907"/>
                <a:gd name="T49" fmla="*/ 964 h 1247"/>
                <a:gd name="T50" fmla="*/ 453 w 907"/>
                <a:gd name="T51" fmla="*/ 907 h 1247"/>
                <a:gd name="T52" fmla="*/ 624 w 907"/>
                <a:gd name="T53" fmla="*/ 907 h 1247"/>
                <a:gd name="T54" fmla="*/ 624 w 907"/>
                <a:gd name="T55" fmla="*/ 851 h 1247"/>
                <a:gd name="T56" fmla="*/ 737 w 907"/>
                <a:gd name="T57" fmla="*/ 851 h 1247"/>
                <a:gd name="T58" fmla="*/ 737 w 907"/>
                <a:gd name="T59" fmla="*/ 794 h 1247"/>
                <a:gd name="T60" fmla="*/ 794 w 907"/>
                <a:gd name="T61" fmla="*/ 794 h 1247"/>
                <a:gd name="T62" fmla="*/ 794 w 907"/>
                <a:gd name="T63" fmla="*/ 737 h 1247"/>
                <a:gd name="T64" fmla="*/ 907 w 907"/>
                <a:gd name="T65" fmla="*/ 737 h 1247"/>
                <a:gd name="T66" fmla="*/ 907 w 907"/>
                <a:gd name="T67" fmla="*/ 624 h 1247"/>
                <a:gd name="T68" fmla="*/ 850 w 907"/>
                <a:gd name="T69" fmla="*/ 624 h 1247"/>
                <a:gd name="T70" fmla="*/ 850 w 907"/>
                <a:gd name="T71" fmla="*/ 567 h 1247"/>
                <a:gd name="T72" fmla="*/ 794 w 907"/>
                <a:gd name="T73" fmla="*/ 567 h 1247"/>
                <a:gd name="T74" fmla="*/ 794 w 907"/>
                <a:gd name="T75" fmla="*/ 510 h 1247"/>
                <a:gd name="T76" fmla="*/ 737 w 907"/>
                <a:gd name="T77" fmla="*/ 510 h 1247"/>
                <a:gd name="T78" fmla="*/ 737 w 907"/>
                <a:gd name="T79" fmla="*/ 284 h 1247"/>
                <a:gd name="T80" fmla="*/ 624 w 907"/>
                <a:gd name="T81" fmla="*/ 284 h 1247"/>
                <a:gd name="T82" fmla="*/ 624 w 907"/>
                <a:gd name="T83" fmla="*/ 113 h 1247"/>
                <a:gd name="T84" fmla="*/ 567 w 907"/>
                <a:gd name="T85" fmla="*/ 113 h 1247"/>
                <a:gd name="T86" fmla="*/ 567 w 907"/>
                <a:gd name="T87" fmla="*/ 0 h 1247"/>
                <a:gd name="T88" fmla="*/ 227 w 907"/>
                <a:gd name="T8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7" h="1247">
                  <a:moveTo>
                    <a:pt x="227" y="0"/>
                  </a:moveTo>
                  <a:lnTo>
                    <a:pt x="227" y="57"/>
                  </a:lnTo>
                  <a:lnTo>
                    <a:pt x="283" y="57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247"/>
                  </a:lnTo>
                  <a:lnTo>
                    <a:pt x="283" y="1247"/>
                  </a:lnTo>
                  <a:lnTo>
                    <a:pt x="283" y="1191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397" y="1134"/>
                  </a:lnTo>
                  <a:lnTo>
                    <a:pt x="397" y="964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737" y="851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907" y="737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284"/>
                  </a:lnTo>
                  <a:lnTo>
                    <a:pt x="624" y="284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2514" y="4486"/>
              <a:ext cx="1134" cy="850"/>
            </a:xfrm>
            <a:custGeom>
              <a:avLst/>
              <a:gdLst>
                <a:gd name="T0" fmla="*/ 1134 w 1134"/>
                <a:gd name="T1" fmla="*/ 170 h 850"/>
                <a:gd name="T2" fmla="*/ 907 w 1134"/>
                <a:gd name="T3" fmla="*/ 170 h 850"/>
                <a:gd name="T4" fmla="*/ 907 w 1134"/>
                <a:gd name="T5" fmla="*/ 113 h 850"/>
                <a:gd name="T6" fmla="*/ 850 w 1134"/>
                <a:gd name="T7" fmla="*/ 113 h 850"/>
                <a:gd name="T8" fmla="*/ 850 w 1134"/>
                <a:gd name="T9" fmla="*/ 56 h 850"/>
                <a:gd name="T10" fmla="*/ 794 w 1134"/>
                <a:gd name="T11" fmla="*/ 56 h 850"/>
                <a:gd name="T12" fmla="*/ 794 w 1134"/>
                <a:gd name="T13" fmla="*/ 113 h 850"/>
                <a:gd name="T14" fmla="*/ 680 w 1134"/>
                <a:gd name="T15" fmla="*/ 113 h 850"/>
                <a:gd name="T16" fmla="*/ 680 w 1134"/>
                <a:gd name="T17" fmla="*/ 226 h 850"/>
                <a:gd name="T18" fmla="*/ 567 w 1134"/>
                <a:gd name="T19" fmla="*/ 226 h 850"/>
                <a:gd name="T20" fmla="*/ 568 w 1134"/>
                <a:gd name="T21" fmla="*/ 175 h 850"/>
                <a:gd name="T22" fmla="*/ 453 w 1134"/>
                <a:gd name="T23" fmla="*/ 170 h 850"/>
                <a:gd name="T24" fmla="*/ 453 w 1134"/>
                <a:gd name="T25" fmla="*/ 113 h 850"/>
                <a:gd name="T26" fmla="*/ 510 w 1134"/>
                <a:gd name="T27" fmla="*/ 113 h 850"/>
                <a:gd name="T28" fmla="*/ 510 w 1134"/>
                <a:gd name="T29" fmla="*/ 0 h 850"/>
                <a:gd name="T30" fmla="*/ 397 w 1134"/>
                <a:gd name="T31" fmla="*/ 0 h 850"/>
                <a:gd name="T32" fmla="*/ 397 w 1134"/>
                <a:gd name="T33" fmla="*/ 113 h 850"/>
                <a:gd name="T34" fmla="*/ 283 w 1134"/>
                <a:gd name="T35" fmla="*/ 113 h 850"/>
                <a:gd name="T36" fmla="*/ 283 w 1134"/>
                <a:gd name="T37" fmla="*/ 0 h 850"/>
                <a:gd name="T38" fmla="*/ 226 w 1134"/>
                <a:gd name="T39" fmla="*/ 0 h 850"/>
                <a:gd name="T40" fmla="*/ 226 w 1134"/>
                <a:gd name="T41" fmla="*/ 56 h 850"/>
                <a:gd name="T42" fmla="*/ 113 w 1134"/>
                <a:gd name="T43" fmla="*/ 56 h 850"/>
                <a:gd name="T44" fmla="*/ 113 w 1134"/>
                <a:gd name="T45" fmla="*/ 113 h 850"/>
                <a:gd name="T46" fmla="*/ 56 w 1134"/>
                <a:gd name="T47" fmla="*/ 113 h 850"/>
                <a:gd name="T48" fmla="*/ 56 w 1134"/>
                <a:gd name="T49" fmla="*/ 226 h 850"/>
                <a:gd name="T50" fmla="*/ 0 w 1134"/>
                <a:gd name="T51" fmla="*/ 226 h 850"/>
                <a:gd name="T52" fmla="*/ 0 w 1134"/>
                <a:gd name="T53" fmla="*/ 340 h 850"/>
                <a:gd name="T54" fmla="*/ 56 w 1134"/>
                <a:gd name="T55" fmla="*/ 340 h 850"/>
                <a:gd name="T56" fmla="*/ 56 w 1134"/>
                <a:gd name="T57" fmla="*/ 510 h 850"/>
                <a:gd name="T58" fmla="*/ 113 w 1134"/>
                <a:gd name="T59" fmla="*/ 510 h 850"/>
                <a:gd name="T60" fmla="*/ 113 w 1134"/>
                <a:gd name="T61" fmla="*/ 567 h 850"/>
                <a:gd name="T62" fmla="*/ 56 w 1134"/>
                <a:gd name="T63" fmla="*/ 567 h 850"/>
                <a:gd name="T64" fmla="*/ 56 w 1134"/>
                <a:gd name="T65" fmla="*/ 623 h 850"/>
                <a:gd name="T66" fmla="*/ 0 w 1134"/>
                <a:gd name="T67" fmla="*/ 623 h 850"/>
                <a:gd name="T68" fmla="*/ 0 w 1134"/>
                <a:gd name="T69" fmla="*/ 680 h 850"/>
                <a:gd name="T70" fmla="*/ 340 w 1134"/>
                <a:gd name="T71" fmla="*/ 680 h 850"/>
                <a:gd name="T72" fmla="*/ 340 w 1134"/>
                <a:gd name="T73" fmla="*/ 737 h 850"/>
                <a:gd name="T74" fmla="*/ 397 w 1134"/>
                <a:gd name="T75" fmla="*/ 737 h 850"/>
                <a:gd name="T76" fmla="*/ 397 w 1134"/>
                <a:gd name="T77" fmla="*/ 793 h 850"/>
                <a:gd name="T78" fmla="*/ 453 w 1134"/>
                <a:gd name="T79" fmla="*/ 793 h 850"/>
                <a:gd name="T80" fmla="*/ 453 w 1134"/>
                <a:gd name="T81" fmla="*/ 850 h 850"/>
                <a:gd name="T82" fmla="*/ 567 w 1134"/>
                <a:gd name="T83" fmla="*/ 850 h 850"/>
                <a:gd name="T84" fmla="*/ 567 w 1134"/>
                <a:gd name="T85" fmla="*/ 793 h 850"/>
                <a:gd name="T86" fmla="*/ 623 w 1134"/>
                <a:gd name="T87" fmla="*/ 793 h 850"/>
                <a:gd name="T88" fmla="*/ 623 w 1134"/>
                <a:gd name="T89" fmla="*/ 737 h 850"/>
                <a:gd name="T90" fmla="*/ 680 w 1134"/>
                <a:gd name="T91" fmla="*/ 737 h 850"/>
                <a:gd name="T92" fmla="*/ 680 w 1134"/>
                <a:gd name="T93" fmla="*/ 680 h 850"/>
                <a:gd name="T94" fmla="*/ 740 w 1134"/>
                <a:gd name="T95" fmla="*/ 679 h 850"/>
                <a:gd name="T96" fmla="*/ 737 w 1134"/>
                <a:gd name="T97" fmla="*/ 623 h 850"/>
                <a:gd name="T98" fmla="*/ 850 w 1134"/>
                <a:gd name="T99" fmla="*/ 623 h 850"/>
                <a:gd name="T100" fmla="*/ 850 w 1134"/>
                <a:gd name="T101" fmla="*/ 510 h 850"/>
                <a:gd name="T102" fmla="*/ 964 w 1134"/>
                <a:gd name="T103" fmla="*/ 510 h 850"/>
                <a:gd name="T104" fmla="*/ 964 w 1134"/>
                <a:gd name="T105" fmla="*/ 453 h 850"/>
                <a:gd name="T106" fmla="*/ 1020 w 1134"/>
                <a:gd name="T107" fmla="*/ 453 h 850"/>
                <a:gd name="T108" fmla="*/ 1020 w 1134"/>
                <a:gd name="T109" fmla="*/ 397 h 850"/>
                <a:gd name="T110" fmla="*/ 1077 w 1134"/>
                <a:gd name="T111" fmla="*/ 397 h 850"/>
                <a:gd name="T112" fmla="*/ 1077 w 1134"/>
                <a:gd name="T113" fmla="*/ 340 h 850"/>
                <a:gd name="T114" fmla="*/ 1134 w 1134"/>
                <a:gd name="T115" fmla="*/ 340 h 850"/>
                <a:gd name="T116" fmla="*/ 1134 w 1134"/>
                <a:gd name="T117" fmla="*/ 17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850">
                  <a:moveTo>
                    <a:pt x="1134" y="170"/>
                  </a:moveTo>
                  <a:lnTo>
                    <a:pt x="907" y="170"/>
                  </a:lnTo>
                  <a:lnTo>
                    <a:pt x="907" y="113"/>
                  </a:lnTo>
                  <a:lnTo>
                    <a:pt x="850" y="113"/>
                  </a:lnTo>
                  <a:lnTo>
                    <a:pt x="850" y="56"/>
                  </a:lnTo>
                  <a:lnTo>
                    <a:pt x="794" y="56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567" y="226"/>
                  </a:lnTo>
                  <a:cubicBezTo>
                    <a:pt x="567" y="209"/>
                    <a:pt x="568" y="192"/>
                    <a:pt x="568" y="175"/>
                  </a:cubicBez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23"/>
                  </a:lnTo>
                  <a:lnTo>
                    <a:pt x="0" y="623"/>
                  </a:lnTo>
                  <a:lnTo>
                    <a:pt x="0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93"/>
                  </a:lnTo>
                  <a:lnTo>
                    <a:pt x="453" y="793"/>
                  </a:lnTo>
                  <a:lnTo>
                    <a:pt x="453" y="850"/>
                  </a:lnTo>
                  <a:lnTo>
                    <a:pt x="567" y="850"/>
                  </a:lnTo>
                  <a:lnTo>
                    <a:pt x="567" y="793"/>
                  </a:lnTo>
                  <a:lnTo>
                    <a:pt x="623" y="793"/>
                  </a:lnTo>
                  <a:lnTo>
                    <a:pt x="623" y="737"/>
                  </a:lnTo>
                  <a:lnTo>
                    <a:pt x="680" y="737"/>
                  </a:lnTo>
                  <a:lnTo>
                    <a:pt x="680" y="680"/>
                  </a:lnTo>
                  <a:cubicBezTo>
                    <a:pt x="700" y="680"/>
                    <a:pt x="720" y="679"/>
                    <a:pt x="740" y="679"/>
                  </a:cubicBezTo>
                  <a:lnTo>
                    <a:pt x="737" y="623"/>
                  </a:lnTo>
                  <a:lnTo>
                    <a:pt x="850" y="623"/>
                  </a:lnTo>
                  <a:lnTo>
                    <a:pt x="850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20" y="453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1436" y="4826"/>
              <a:ext cx="1191" cy="1474"/>
            </a:xfrm>
            <a:custGeom>
              <a:avLst/>
              <a:gdLst>
                <a:gd name="T0" fmla="*/ 1134 w 1191"/>
                <a:gd name="T1" fmla="*/ 0 h 1474"/>
                <a:gd name="T2" fmla="*/ 1134 w 1191"/>
                <a:gd name="T3" fmla="*/ 170 h 1474"/>
                <a:gd name="T4" fmla="*/ 1191 w 1191"/>
                <a:gd name="T5" fmla="*/ 170 h 1474"/>
                <a:gd name="T6" fmla="*/ 1191 w 1191"/>
                <a:gd name="T7" fmla="*/ 227 h 1474"/>
                <a:gd name="T8" fmla="*/ 1134 w 1191"/>
                <a:gd name="T9" fmla="*/ 227 h 1474"/>
                <a:gd name="T10" fmla="*/ 1134 w 1191"/>
                <a:gd name="T11" fmla="*/ 283 h 1474"/>
                <a:gd name="T12" fmla="*/ 1078 w 1191"/>
                <a:gd name="T13" fmla="*/ 283 h 1474"/>
                <a:gd name="T14" fmla="*/ 1078 w 1191"/>
                <a:gd name="T15" fmla="*/ 397 h 1474"/>
                <a:gd name="T16" fmla="*/ 1134 w 1191"/>
                <a:gd name="T17" fmla="*/ 397 h 1474"/>
                <a:gd name="T18" fmla="*/ 1134 w 1191"/>
                <a:gd name="T19" fmla="*/ 567 h 1474"/>
                <a:gd name="T20" fmla="*/ 1078 w 1191"/>
                <a:gd name="T21" fmla="*/ 567 h 1474"/>
                <a:gd name="T22" fmla="*/ 1078 w 1191"/>
                <a:gd name="T23" fmla="*/ 624 h 1474"/>
                <a:gd name="T24" fmla="*/ 964 w 1191"/>
                <a:gd name="T25" fmla="*/ 624 h 1474"/>
                <a:gd name="T26" fmla="*/ 964 w 1191"/>
                <a:gd name="T27" fmla="*/ 680 h 1474"/>
                <a:gd name="T28" fmla="*/ 908 w 1191"/>
                <a:gd name="T29" fmla="*/ 680 h 1474"/>
                <a:gd name="T30" fmla="*/ 908 w 1191"/>
                <a:gd name="T31" fmla="*/ 737 h 1474"/>
                <a:gd name="T32" fmla="*/ 851 w 1191"/>
                <a:gd name="T33" fmla="*/ 737 h 1474"/>
                <a:gd name="T34" fmla="*/ 851 w 1191"/>
                <a:gd name="T35" fmla="*/ 907 h 1474"/>
                <a:gd name="T36" fmla="*/ 908 w 1191"/>
                <a:gd name="T37" fmla="*/ 907 h 1474"/>
                <a:gd name="T38" fmla="*/ 908 w 1191"/>
                <a:gd name="T39" fmla="*/ 1020 h 1474"/>
                <a:gd name="T40" fmla="*/ 851 w 1191"/>
                <a:gd name="T41" fmla="*/ 1020 h 1474"/>
                <a:gd name="T42" fmla="*/ 851 w 1191"/>
                <a:gd name="T43" fmla="*/ 1474 h 1474"/>
                <a:gd name="T44" fmla="*/ 794 w 1191"/>
                <a:gd name="T45" fmla="*/ 1474 h 1474"/>
                <a:gd name="T46" fmla="*/ 794 w 1191"/>
                <a:gd name="T47" fmla="*/ 1417 h 1474"/>
                <a:gd name="T48" fmla="*/ 737 w 1191"/>
                <a:gd name="T49" fmla="*/ 1417 h 1474"/>
                <a:gd name="T50" fmla="*/ 737 w 1191"/>
                <a:gd name="T51" fmla="*/ 1304 h 1474"/>
                <a:gd name="T52" fmla="*/ 567 w 1191"/>
                <a:gd name="T53" fmla="*/ 1304 h 1474"/>
                <a:gd name="T54" fmla="*/ 567 w 1191"/>
                <a:gd name="T55" fmla="*/ 1247 h 1474"/>
                <a:gd name="T56" fmla="*/ 511 w 1191"/>
                <a:gd name="T57" fmla="*/ 1247 h 1474"/>
                <a:gd name="T58" fmla="*/ 511 w 1191"/>
                <a:gd name="T59" fmla="*/ 1134 h 1474"/>
                <a:gd name="T60" fmla="*/ 454 w 1191"/>
                <a:gd name="T61" fmla="*/ 1134 h 1474"/>
                <a:gd name="T62" fmla="*/ 454 w 1191"/>
                <a:gd name="T63" fmla="*/ 1020 h 1474"/>
                <a:gd name="T64" fmla="*/ 397 w 1191"/>
                <a:gd name="T65" fmla="*/ 1020 h 1474"/>
                <a:gd name="T66" fmla="*/ 397 w 1191"/>
                <a:gd name="T67" fmla="*/ 964 h 1474"/>
                <a:gd name="T68" fmla="*/ 284 w 1191"/>
                <a:gd name="T69" fmla="*/ 964 h 1474"/>
                <a:gd name="T70" fmla="*/ 284 w 1191"/>
                <a:gd name="T71" fmla="*/ 907 h 1474"/>
                <a:gd name="T72" fmla="*/ 114 w 1191"/>
                <a:gd name="T73" fmla="*/ 907 h 1474"/>
                <a:gd name="T74" fmla="*/ 114 w 1191"/>
                <a:gd name="T75" fmla="*/ 794 h 1474"/>
                <a:gd name="T76" fmla="*/ 57 w 1191"/>
                <a:gd name="T77" fmla="*/ 776 h 1474"/>
                <a:gd name="T78" fmla="*/ 57 w 1191"/>
                <a:gd name="T79" fmla="*/ 737 h 1474"/>
                <a:gd name="T80" fmla="*/ 0 w 1191"/>
                <a:gd name="T81" fmla="*/ 737 h 1474"/>
                <a:gd name="T82" fmla="*/ 0 w 1191"/>
                <a:gd name="T83" fmla="*/ 567 h 1474"/>
                <a:gd name="T84" fmla="*/ 57 w 1191"/>
                <a:gd name="T85" fmla="*/ 567 h 1474"/>
                <a:gd name="T86" fmla="*/ 57 w 1191"/>
                <a:gd name="T87" fmla="*/ 510 h 1474"/>
                <a:gd name="T88" fmla="*/ 454 w 1191"/>
                <a:gd name="T89" fmla="*/ 510 h 1474"/>
                <a:gd name="T90" fmla="*/ 454 w 1191"/>
                <a:gd name="T91" fmla="*/ 453 h 1474"/>
                <a:gd name="T92" fmla="*/ 511 w 1191"/>
                <a:gd name="T93" fmla="*/ 453 h 1474"/>
                <a:gd name="T94" fmla="*/ 511 w 1191"/>
                <a:gd name="T95" fmla="*/ 283 h 1474"/>
                <a:gd name="T96" fmla="*/ 567 w 1191"/>
                <a:gd name="T97" fmla="*/ 283 h 1474"/>
                <a:gd name="T98" fmla="*/ 567 w 1191"/>
                <a:gd name="T99" fmla="*/ 227 h 1474"/>
                <a:gd name="T100" fmla="*/ 681 w 1191"/>
                <a:gd name="T101" fmla="*/ 227 h 1474"/>
                <a:gd name="T102" fmla="*/ 681 w 1191"/>
                <a:gd name="T103" fmla="*/ 170 h 1474"/>
                <a:gd name="T104" fmla="*/ 794 w 1191"/>
                <a:gd name="T105" fmla="*/ 170 h 1474"/>
                <a:gd name="T106" fmla="*/ 794 w 1191"/>
                <a:gd name="T107" fmla="*/ 113 h 1474"/>
                <a:gd name="T108" fmla="*/ 964 w 1191"/>
                <a:gd name="T109" fmla="*/ 113 h 1474"/>
                <a:gd name="T110" fmla="*/ 964 w 1191"/>
                <a:gd name="T111" fmla="*/ 57 h 1474"/>
                <a:gd name="T112" fmla="*/ 1078 w 1191"/>
                <a:gd name="T113" fmla="*/ 57 h 1474"/>
                <a:gd name="T114" fmla="*/ 1078 w 1191"/>
                <a:gd name="T115" fmla="*/ 0 h 1474"/>
                <a:gd name="T116" fmla="*/ 1134 w 1191"/>
                <a:gd name="T117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1" h="1474">
                  <a:moveTo>
                    <a:pt x="1134" y="0"/>
                  </a:move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283"/>
                  </a:lnTo>
                  <a:lnTo>
                    <a:pt x="1078" y="283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567"/>
                  </a:lnTo>
                  <a:lnTo>
                    <a:pt x="1078" y="567"/>
                  </a:lnTo>
                  <a:lnTo>
                    <a:pt x="1078" y="624"/>
                  </a:lnTo>
                  <a:lnTo>
                    <a:pt x="964" y="624"/>
                  </a:lnTo>
                  <a:lnTo>
                    <a:pt x="964" y="680"/>
                  </a:lnTo>
                  <a:lnTo>
                    <a:pt x="908" y="680"/>
                  </a:lnTo>
                  <a:lnTo>
                    <a:pt x="908" y="737"/>
                  </a:lnTo>
                  <a:lnTo>
                    <a:pt x="851" y="737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1020"/>
                  </a:lnTo>
                  <a:lnTo>
                    <a:pt x="851" y="1020"/>
                  </a:lnTo>
                  <a:lnTo>
                    <a:pt x="851" y="1474"/>
                  </a:lnTo>
                  <a:lnTo>
                    <a:pt x="794" y="1474"/>
                  </a:lnTo>
                  <a:lnTo>
                    <a:pt x="794" y="1417"/>
                  </a:lnTo>
                  <a:lnTo>
                    <a:pt x="737" y="1417"/>
                  </a:lnTo>
                  <a:lnTo>
                    <a:pt x="737" y="1304"/>
                  </a:lnTo>
                  <a:lnTo>
                    <a:pt x="567" y="1304"/>
                  </a:lnTo>
                  <a:lnTo>
                    <a:pt x="567" y="1247"/>
                  </a:lnTo>
                  <a:lnTo>
                    <a:pt x="511" y="1247"/>
                  </a:lnTo>
                  <a:lnTo>
                    <a:pt x="511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114" y="907"/>
                  </a:lnTo>
                  <a:lnTo>
                    <a:pt x="114" y="794"/>
                  </a:lnTo>
                  <a:cubicBezTo>
                    <a:pt x="95" y="788"/>
                    <a:pt x="76" y="782"/>
                    <a:pt x="57" y="776"/>
                  </a:cubicBezTo>
                  <a:lnTo>
                    <a:pt x="57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511" y="453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1078" y="57"/>
                  </a:lnTo>
                  <a:lnTo>
                    <a:pt x="1078" y="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1266" y="3862"/>
              <a:ext cx="1474" cy="1474"/>
            </a:xfrm>
            <a:custGeom>
              <a:avLst/>
              <a:gdLst>
                <a:gd name="T0" fmla="*/ 794 w 1474"/>
                <a:gd name="T1" fmla="*/ 0 h 1474"/>
                <a:gd name="T2" fmla="*/ 624 w 1474"/>
                <a:gd name="T3" fmla="*/ 57 h 1474"/>
                <a:gd name="T4" fmla="*/ 511 w 1474"/>
                <a:gd name="T5" fmla="*/ 113 h 1474"/>
                <a:gd name="T6" fmla="*/ 340 w 1474"/>
                <a:gd name="T7" fmla="*/ 227 h 1474"/>
                <a:gd name="T8" fmla="*/ 284 w 1474"/>
                <a:gd name="T9" fmla="*/ 283 h 1474"/>
                <a:gd name="T10" fmla="*/ 227 w 1474"/>
                <a:gd name="T11" fmla="*/ 397 h 1474"/>
                <a:gd name="T12" fmla="*/ 0 w 1474"/>
                <a:gd name="T13" fmla="*/ 454 h 1474"/>
                <a:gd name="T14" fmla="*/ 114 w 1474"/>
                <a:gd name="T15" fmla="*/ 737 h 1474"/>
                <a:gd name="T16" fmla="*/ 227 w 1474"/>
                <a:gd name="T17" fmla="*/ 964 h 1474"/>
                <a:gd name="T18" fmla="*/ 284 w 1474"/>
                <a:gd name="T19" fmla="*/ 1021 h 1474"/>
                <a:gd name="T20" fmla="*/ 340 w 1474"/>
                <a:gd name="T21" fmla="*/ 1191 h 1474"/>
                <a:gd name="T22" fmla="*/ 397 w 1474"/>
                <a:gd name="T23" fmla="*/ 1304 h 1474"/>
                <a:gd name="T24" fmla="*/ 624 w 1474"/>
                <a:gd name="T25" fmla="*/ 1474 h 1474"/>
                <a:gd name="T26" fmla="*/ 681 w 1474"/>
                <a:gd name="T27" fmla="*/ 1417 h 1474"/>
                <a:gd name="T28" fmla="*/ 737 w 1474"/>
                <a:gd name="T29" fmla="*/ 1247 h 1474"/>
                <a:gd name="T30" fmla="*/ 851 w 1474"/>
                <a:gd name="T31" fmla="*/ 1191 h 1474"/>
                <a:gd name="T32" fmla="*/ 964 w 1474"/>
                <a:gd name="T33" fmla="*/ 1134 h 1474"/>
                <a:gd name="T34" fmla="*/ 1134 w 1474"/>
                <a:gd name="T35" fmla="*/ 1077 h 1474"/>
                <a:gd name="T36" fmla="*/ 1248 w 1474"/>
                <a:gd name="T37" fmla="*/ 1021 h 1474"/>
                <a:gd name="T38" fmla="*/ 1304 w 1474"/>
                <a:gd name="T39" fmla="*/ 850 h 1474"/>
                <a:gd name="T40" fmla="*/ 1361 w 1474"/>
                <a:gd name="T41" fmla="*/ 737 h 1474"/>
                <a:gd name="T42" fmla="*/ 1418 w 1474"/>
                <a:gd name="T43" fmla="*/ 680 h 1474"/>
                <a:gd name="T44" fmla="*/ 1361 w 1474"/>
                <a:gd name="T45" fmla="*/ 624 h 1474"/>
                <a:gd name="T46" fmla="*/ 1418 w 1474"/>
                <a:gd name="T47" fmla="*/ 510 h 1474"/>
                <a:gd name="T48" fmla="*/ 1474 w 1474"/>
                <a:gd name="T49" fmla="*/ 454 h 1474"/>
                <a:gd name="T50" fmla="*/ 1248 w 1474"/>
                <a:gd name="T51" fmla="*/ 397 h 1474"/>
                <a:gd name="T52" fmla="*/ 1134 w 1474"/>
                <a:gd name="T53" fmla="*/ 340 h 1474"/>
                <a:gd name="T54" fmla="*/ 1078 w 1474"/>
                <a:gd name="T55" fmla="*/ 397 h 1474"/>
                <a:gd name="T56" fmla="*/ 1021 w 1474"/>
                <a:gd name="T57" fmla="*/ 340 h 1474"/>
                <a:gd name="T58" fmla="*/ 907 w 1474"/>
                <a:gd name="T59" fmla="*/ 283 h 1474"/>
                <a:gd name="T60" fmla="*/ 851 w 1474"/>
                <a:gd name="T61" fmla="*/ 227 h 1474"/>
                <a:gd name="T62" fmla="*/ 907 w 1474"/>
                <a:gd name="T63" fmla="*/ 17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474">
                  <a:moveTo>
                    <a:pt x="907" y="0"/>
                  </a:moveTo>
                  <a:lnTo>
                    <a:pt x="794" y="0"/>
                  </a:lnTo>
                  <a:lnTo>
                    <a:pt x="794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511" y="113"/>
                  </a:lnTo>
                  <a:lnTo>
                    <a:pt x="511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737"/>
                  </a:lnTo>
                  <a:lnTo>
                    <a:pt x="114" y="737"/>
                  </a:lnTo>
                  <a:lnTo>
                    <a:pt x="11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191"/>
                  </a:lnTo>
                  <a:lnTo>
                    <a:pt x="340" y="1191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397" y="1474"/>
                  </a:lnTo>
                  <a:lnTo>
                    <a:pt x="624" y="1474"/>
                  </a:lnTo>
                  <a:lnTo>
                    <a:pt x="624" y="1417"/>
                  </a:lnTo>
                  <a:lnTo>
                    <a:pt x="681" y="1417"/>
                  </a:lnTo>
                  <a:lnTo>
                    <a:pt x="681" y="1247"/>
                  </a:lnTo>
                  <a:lnTo>
                    <a:pt x="737" y="1247"/>
                  </a:lnTo>
                  <a:lnTo>
                    <a:pt x="737" y="1191"/>
                  </a:lnTo>
                  <a:lnTo>
                    <a:pt x="851" y="1191"/>
                  </a:lnTo>
                  <a:lnTo>
                    <a:pt x="851" y="1134"/>
                  </a:lnTo>
                  <a:lnTo>
                    <a:pt x="964" y="1134"/>
                  </a:lnTo>
                  <a:lnTo>
                    <a:pt x="964" y="1077"/>
                  </a:lnTo>
                  <a:lnTo>
                    <a:pt x="1134" y="1077"/>
                  </a:lnTo>
                  <a:lnTo>
                    <a:pt x="1134" y="1021"/>
                  </a:lnTo>
                  <a:lnTo>
                    <a:pt x="1248" y="1021"/>
                  </a:lnTo>
                  <a:lnTo>
                    <a:pt x="1248" y="850"/>
                  </a:lnTo>
                  <a:lnTo>
                    <a:pt x="1304" y="850"/>
                  </a:lnTo>
                  <a:lnTo>
                    <a:pt x="1304" y="737"/>
                  </a:lnTo>
                  <a:lnTo>
                    <a:pt x="1361" y="737"/>
                  </a:lnTo>
                  <a:lnTo>
                    <a:pt x="1361" y="680"/>
                  </a:lnTo>
                  <a:lnTo>
                    <a:pt x="1418" y="680"/>
                  </a:lnTo>
                  <a:lnTo>
                    <a:pt x="1418" y="624"/>
                  </a:lnTo>
                  <a:lnTo>
                    <a:pt x="1361" y="624"/>
                  </a:lnTo>
                  <a:lnTo>
                    <a:pt x="1361" y="510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474" y="454"/>
                  </a:lnTo>
                  <a:lnTo>
                    <a:pt x="1474" y="397"/>
                  </a:lnTo>
                  <a:lnTo>
                    <a:pt x="1248" y="397"/>
                  </a:lnTo>
                  <a:lnTo>
                    <a:pt x="1248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021" y="340"/>
                  </a:lnTo>
                  <a:lnTo>
                    <a:pt x="1021" y="283"/>
                  </a:lnTo>
                  <a:lnTo>
                    <a:pt x="907" y="283"/>
                  </a:lnTo>
                  <a:lnTo>
                    <a:pt x="90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07" y="170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586" y="4202"/>
              <a:ext cx="907" cy="737"/>
            </a:xfrm>
            <a:custGeom>
              <a:avLst/>
              <a:gdLst>
                <a:gd name="T0" fmla="*/ 680 w 907"/>
                <a:gd name="T1" fmla="*/ 170 h 737"/>
                <a:gd name="T2" fmla="*/ 510 w 907"/>
                <a:gd name="T3" fmla="*/ 170 h 737"/>
                <a:gd name="T4" fmla="*/ 510 w 907"/>
                <a:gd name="T5" fmla="*/ 57 h 737"/>
                <a:gd name="T6" fmla="*/ 453 w 907"/>
                <a:gd name="T7" fmla="*/ 57 h 737"/>
                <a:gd name="T8" fmla="*/ 453 w 907"/>
                <a:gd name="T9" fmla="*/ 0 h 737"/>
                <a:gd name="T10" fmla="*/ 340 w 907"/>
                <a:gd name="T11" fmla="*/ 0 h 737"/>
                <a:gd name="T12" fmla="*/ 340 w 907"/>
                <a:gd name="T13" fmla="*/ 57 h 737"/>
                <a:gd name="T14" fmla="*/ 0 w 907"/>
                <a:gd name="T15" fmla="*/ 57 h 737"/>
                <a:gd name="T16" fmla="*/ 0 w 907"/>
                <a:gd name="T17" fmla="*/ 397 h 737"/>
                <a:gd name="T18" fmla="*/ 57 w 907"/>
                <a:gd name="T19" fmla="*/ 397 h 737"/>
                <a:gd name="T20" fmla="*/ 57 w 907"/>
                <a:gd name="T21" fmla="*/ 510 h 737"/>
                <a:gd name="T22" fmla="*/ 113 w 907"/>
                <a:gd name="T23" fmla="*/ 510 h 737"/>
                <a:gd name="T24" fmla="*/ 113 w 907"/>
                <a:gd name="T25" fmla="*/ 567 h 737"/>
                <a:gd name="T26" fmla="*/ 170 w 907"/>
                <a:gd name="T27" fmla="*/ 567 h 737"/>
                <a:gd name="T28" fmla="*/ 170 w 907"/>
                <a:gd name="T29" fmla="*/ 624 h 737"/>
                <a:gd name="T30" fmla="*/ 283 w 907"/>
                <a:gd name="T31" fmla="*/ 624 h 737"/>
                <a:gd name="T32" fmla="*/ 283 w 907"/>
                <a:gd name="T33" fmla="*/ 567 h 737"/>
                <a:gd name="T34" fmla="*/ 340 w 907"/>
                <a:gd name="T35" fmla="*/ 567 h 737"/>
                <a:gd name="T36" fmla="*/ 340 w 907"/>
                <a:gd name="T37" fmla="*/ 624 h 737"/>
                <a:gd name="T38" fmla="*/ 453 w 907"/>
                <a:gd name="T39" fmla="*/ 624 h 737"/>
                <a:gd name="T40" fmla="*/ 453 w 907"/>
                <a:gd name="T41" fmla="*/ 681 h 737"/>
                <a:gd name="T42" fmla="*/ 510 w 907"/>
                <a:gd name="T43" fmla="*/ 681 h 737"/>
                <a:gd name="T44" fmla="*/ 510 w 907"/>
                <a:gd name="T45" fmla="*/ 737 h 737"/>
                <a:gd name="T46" fmla="*/ 850 w 907"/>
                <a:gd name="T47" fmla="*/ 737 h 737"/>
                <a:gd name="T48" fmla="*/ 907 w 907"/>
                <a:gd name="T49" fmla="*/ 737 h 737"/>
                <a:gd name="T50" fmla="*/ 907 w 907"/>
                <a:gd name="T51" fmla="*/ 624 h 737"/>
                <a:gd name="T52" fmla="*/ 794 w 907"/>
                <a:gd name="T53" fmla="*/ 624 h 737"/>
                <a:gd name="T54" fmla="*/ 794 w 907"/>
                <a:gd name="T55" fmla="*/ 397 h 737"/>
                <a:gd name="T56" fmla="*/ 680 w 907"/>
                <a:gd name="T57" fmla="*/ 397 h 737"/>
                <a:gd name="T58" fmla="*/ 680 w 907"/>
                <a:gd name="T59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737">
                  <a:moveTo>
                    <a:pt x="680" y="170"/>
                  </a:moveTo>
                  <a:lnTo>
                    <a:pt x="510" y="17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681"/>
                  </a:lnTo>
                  <a:lnTo>
                    <a:pt x="510" y="681"/>
                  </a:lnTo>
                  <a:lnTo>
                    <a:pt x="510" y="737"/>
                  </a:lnTo>
                  <a:lnTo>
                    <a:pt x="850" y="737"/>
                  </a:lnTo>
                  <a:lnTo>
                    <a:pt x="907" y="737"/>
                  </a:lnTo>
                  <a:lnTo>
                    <a:pt x="907" y="624"/>
                  </a:lnTo>
                  <a:lnTo>
                    <a:pt x="794" y="624"/>
                  </a:lnTo>
                  <a:lnTo>
                    <a:pt x="794" y="397"/>
                  </a:lnTo>
                  <a:lnTo>
                    <a:pt x="680" y="397"/>
                  </a:lnTo>
                  <a:lnTo>
                    <a:pt x="68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246" y="2785"/>
              <a:ext cx="1871" cy="1587"/>
            </a:xfrm>
            <a:custGeom>
              <a:avLst/>
              <a:gdLst>
                <a:gd name="T0" fmla="*/ 680 w 1871"/>
                <a:gd name="T1" fmla="*/ 1474 h 1587"/>
                <a:gd name="T2" fmla="*/ 793 w 1871"/>
                <a:gd name="T3" fmla="*/ 1417 h 1587"/>
                <a:gd name="T4" fmla="*/ 850 w 1871"/>
                <a:gd name="T5" fmla="*/ 1474 h 1587"/>
                <a:gd name="T6" fmla="*/ 1020 w 1871"/>
                <a:gd name="T7" fmla="*/ 1587 h 1587"/>
                <a:gd name="T8" fmla="*/ 1247 w 1871"/>
                <a:gd name="T9" fmla="*/ 1531 h 1587"/>
                <a:gd name="T10" fmla="*/ 1304 w 1871"/>
                <a:gd name="T11" fmla="*/ 1474 h 1587"/>
                <a:gd name="T12" fmla="*/ 1360 w 1871"/>
                <a:gd name="T13" fmla="*/ 1360 h 1587"/>
                <a:gd name="T14" fmla="*/ 1531 w 1871"/>
                <a:gd name="T15" fmla="*/ 1304 h 1587"/>
                <a:gd name="T16" fmla="*/ 1644 w 1871"/>
                <a:gd name="T17" fmla="*/ 1190 h 1587"/>
                <a:gd name="T18" fmla="*/ 1814 w 1871"/>
                <a:gd name="T19" fmla="*/ 1134 h 1587"/>
                <a:gd name="T20" fmla="*/ 1871 w 1871"/>
                <a:gd name="T21" fmla="*/ 1077 h 1587"/>
                <a:gd name="T22" fmla="*/ 1871 w 1871"/>
                <a:gd name="T23" fmla="*/ 963 h 1587"/>
                <a:gd name="T24" fmla="*/ 1814 w 1871"/>
                <a:gd name="T25" fmla="*/ 793 h 1587"/>
                <a:gd name="T26" fmla="*/ 1757 w 1871"/>
                <a:gd name="T27" fmla="*/ 737 h 1587"/>
                <a:gd name="T28" fmla="*/ 1587 w 1871"/>
                <a:gd name="T29" fmla="*/ 680 h 1587"/>
                <a:gd name="T30" fmla="*/ 1531 w 1871"/>
                <a:gd name="T31" fmla="*/ 567 h 1587"/>
                <a:gd name="T32" fmla="*/ 1474 w 1871"/>
                <a:gd name="T33" fmla="*/ 510 h 1587"/>
                <a:gd name="T34" fmla="*/ 1417 w 1871"/>
                <a:gd name="T35" fmla="*/ 623 h 1587"/>
                <a:gd name="T36" fmla="*/ 1474 w 1871"/>
                <a:gd name="T37" fmla="*/ 737 h 1587"/>
                <a:gd name="T38" fmla="*/ 1417 w 1871"/>
                <a:gd name="T39" fmla="*/ 680 h 1587"/>
                <a:gd name="T40" fmla="*/ 1360 w 1871"/>
                <a:gd name="T41" fmla="*/ 567 h 1587"/>
                <a:gd name="T42" fmla="*/ 1304 w 1871"/>
                <a:gd name="T43" fmla="*/ 510 h 1587"/>
                <a:gd name="T44" fmla="*/ 1247 w 1871"/>
                <a:gd name="T45" fmla="*/ 453 h 1587"/>
                <a:gd name="T46" fmla="*/ 1190 w 1871"/>
                <a:gd name="T47" fmla="*/ 340 h 1587"/>
                <a:gd name="T48" fmla="*/ 1134 w 1871"/>
                <a:gd name="T49" fmla="*/ 56 h 1587"/>
                <a:gd name="T50" fmla="*/ 1077 w 1871"/>
                <a:gd name="T51" fmla="*/ 0 h 1587"/>
                <a:gd name="T52" fmla="*/ 907 w 1871"/>
                <a:gd name="T53" fmla="*/ 170 h 1587"/>
                <a:gd name="T54" fmla="*/ 793 w 1871"/>
                <a:gd name="T55" fmla="*/ 340 h 1587"/>
                <a:gd name="T56" fmla="*/ 737 w 1871"/>
                <a:gd name="T57" fmla="*/ 396 h 1587"/>
                <a:gd name="T58" fmla="*/ 680 w 1871"/>
                <a:gd name="T59" fmla="*/ 567 h 1587"/>
                <a:gd name="T60" fmla="*/ 567 w 1871"/>
                <a:gd name="T61" fmla="*/ 680 h 1587"/>
                <a:gd name="T62" fmla="*/ 623 w 1871"/>
                <a:gd name="T63" fmla="*/ 737 h 1587"/>
                <a:gd name="T64" fmla="*/ 510 w 1871"/>
                <a:gd name="T65" fmla="*/ 850 h 1587"/>
                <a:gd name="T66" fmla="*/ 567 w 1871"/>
                <a:gd name="T67" fmla="*/ 907 h 1587"/>
                <a:gd name="T68" fmla="*/ 623 w 1871"/>
                <a:gd name="T69" fmla="*/ 963 h 1587"/>
                <a:gd name="T70" fmla="*/ 680 w 1871"/>
                <a:gd name="T71" fmla="*/ 1020 h 1587"/>
                <a:gd name="T72" fmla="*/ 737 w 1871"/>
                <a:gd name="T73" fmla="*/ 1077 h 1587"/>
                <a:gd name="T74" fmla="*/ 623 w 1871"/>
                <a:gd name="T75" fmla="*/ 1020 h 1587"/>
                <a:gd name="T76" fmla="*/ 567 w 1871"/>
                <a:gd name="T77" fmla="*/ 963 h 1587"/>
                <a:gd name="T78" fmla="*/ 510 w 1871"/>
                <a:gd name="T79" fmla="*/ 907 h 1587"/>
                <a:gd name="T80" fmla="*/ 453 w 1871"/>
                <a:gd name="T81" fmla="*/ 793 h 1587"/>
                <a:gd name="T82" fmla="*/ 397 w 1871"/>
                <a:gd name="T83" fmla="*/ 737 h 1587"/>
                <a:gd name="T84" fmla="*/ 340 w 1871"/>
                <a:gd name="T85" fmla="*/ 623 h 1587"/>
                <a:gd name="T86" fmla="*/ 113 w 1871"/>
                <a:gd name="T87" fmla="*/ 737 h 1587"/>
                <a:gd name="T88" fmla="*/ 56 w 1871"/>
                <a:gd name="T89" fmla="*/ 850 h 1587"/>
                <a:gd name="T90" fmla="*/ 0 w 1871"/>
                <a:gd name="T91" fmla="*/ 1020 h 1587"/>
                <a:gd name="T92" fmla="*/ 56 w 1871"/>
                <a:gd name="T93" fmla="*/ 1134 h 1587"/>
                <a:gd name="T94" fmla="*/ 113 w 1871"/>
                <a:gd name="T95" fmla="*/ 1247 h 1587"/>
                <a:gd name="T96" fmla="*/ 170 w 1871"/>
                <a:gd name="T97" fmla="*/ 1304 h 1587"/>
                <a:gd name="T98" fmla="*/ 226 w 1871"/>
                <a:gd name="T99" fmla="*/ 1360 h 1587"/>
                <a:gd name="T100" fmla="*/ 340 w 1871"/>
                <a:gd name="T101" fmla="*/ 1417 h 1587"/>
                <a:gd name="T102" fmla="*/ 397 w 1871"/>
                <a:gd name="T103" fmla="*/ 147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71" h="1587">
                  <a:moveTo>
                    <a:pt x="397" y="1474"/>
                  </a:moveTo>
                  <a:lnTo>
                    <a:pt x="680" y="1474"/>
                  </a:lnTo>
                  <a:lnTo>
                    <a:pt x="680" y="1417"/>
                  </a:lnTo>
                  <a:lnTo>
                    <a:pt x="793" y="1417"/>
                  </a:lnTo>
                  <a:lnTo>
                    <a:pt x="793" y="1474"/>
                  </a:lnTo>
                  <a:lnTo>
                    <a:pt x="850" y="1474"/>
                  </a:lnTo>
                  <a:lnTo>
                    <a:pt x="850" y="1587"/>
                  </a:lnTo>
                  <a:lnTo>
                    <a:pt x="1020" y="1587"/>
                  </a:lnTo>
                  <a:lnTo>
                    <a:pt x="1020" y="1531"/>
                  </a:lnTo>
                  <a:lnTo>
                    <a:pt x="1247" y="1531"/>
                  </a:lnTo>
                  <a:lnTo>
                    <a:pt x="1247" y="1474"/>
                  </a:lnTo>
                  <a:lnTo>
                    <a:pt x="1304" y="1474"/>
                  </a:lnTo>
                  <a:lnTo>
                    <a:pt x="1304" y="1360"/>
                  </a:lnTo>
                  <a:lnTo>
                    <a:pt x="1360" y="1360"/>
                  </a:lnTo>
                  <a:lnTo>
                    <a:pt x="1360" y="1304"/>
                  </a:lnTo>
                  <a:lnTo>
                    <a:pt x="1531" y="1304"/>
                  </a:lnTo>
                  <a:lnTo>
                    <a:pt x="1531" y="1190"/>
                  </a:lnTo>
                  <a:lnTo>
                    <a:pt x="1644" y="1190"/>
                  </a:lnTo>
                  <a:lnTo>
                    <a:pt x="1644" y="1134"/>
                  </a:lnTo>
                  <a:lnTo>
                    <a:pt x="1814" y="1134"/>
                  </a:lnTo>
                  <a:lnTo>
                    <a:pt x="1814" y="1077"/>
                  </a:lnTo>
                  <a:lnTo>
                    <a:pt x="1871" y="1077"/>
                  </a:lnTo>
                  <a:lnTo>
                    <a:pt x="1871" y="1020"/>
                  </a:lnTo>
                  <a:lnTo>
                    <a:pt x="1871" y="963"/>
                  </a:lnTo>
                  <a:lnTo>
                    <a:pt x="1814" y="963"/>
                  </a:lnTo>
                  <a:lnTo>
                    <a:pt x="1814" y="793"/>
                  </a:lnTo>
                  <a:lnTo>
                    <a:pt x="1757" y="793"/>
                  </a:lnTo>
                  <a:lnTo>
                    <a:pt x="1757" y="737"/>
                  </a:lnTo>
                  <a:lnTo>
                    <a:pt x="1587" y="737"/>
                  </a:lnTo>
                  <a:lnTo>
                    <a:pt x="1587" y="680"/>
                  </a:lnTo>
                  <a:lnTo>
                    <a:pt x="1531" y="680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510"/>
                  </a:lnTo>
                  <a:lnTo>
                    <a:pt x="1417" y="510"/>
                  </a:lnTo>
                  <a:lnTo>
                    <a:pt x="1417" y="623"/>
                  </a:lnTo>
                  <a:lnTo>
                    <a:pt x="1474" y="623"/>
                  </a:lnTo>
                  <a:lnTo>
                    <a:pt x="1474" y="737"/>
                  </a:lnTo>
                  <a:lnTo>
                    <a:pt x="1417" y="737"/>
                  </a:lnTo>
                  <a:lnTo>
                    <a:pt x="1417" y="680"/>
                  </a:lnTo>
                  <a:lnTo>
                    <a:pt x="1360" y="680"/>
                  </a:lnTo>
                  <a:lnTo>
                    <a:pt x="1360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247" y="510"/>
                  </a:lnTo>
                  <a:lnTo>
                    <a:pt x="1247" y="453"/>
                  </a:lnTo>
                  <a:lnTo>
                    <a:pt x="1190" y="453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56"/>
                  </a:lnTo>
                  <a:lnTo>
                    <a:pt x="1077" y="56"/>
                  </a:lnTo>
                  <a:lnTo>
                    <a:pt x="1077" y="0"/>
                  </a:lnTo>
                  <a:lnTo>
                    <a:pt x="907" y="0"/>
                  </a:lnTo>
                  <a:lnTo>
                    <a:pt x="907" y="170"/>
                  </a:lnTo>
                  <a:lnTo>
                    <a:pt x="793" y="170"/>
                  </a:lnTo>
                  <a:lnTo>
                    <a:pt x="793" y="340"/>
                  </a:lnTo>
                  <a:lnTo>
                    <a:pt x="737" y="340"/>
                  </a:lnTo>
                  <a:lnTo>
                    <a:pt x="737" y="396"/>
                  </a:lnTo>
                  <a:lnTo>
                    <a:pt x="680" y="396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623" y="680"/>
                  </a:lnTo>
                  <a:lnTo>
                    <a:pt x="623" y="737"/>
                  </a:lnTo>
                  <a:lnTo>
                    <a:pt x="510" y="737"/>
                  </a:lnTo>
                  <a:lnTo>
                    <a:pt x="510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623" y="907"/>
                  </a:lnTo>
                  <a:lnTo>
                    <a:pt x="623" y="963"/>
                  </a:lnTo>
                  <a:lnTo>
                    <a:pt x="680" y="963"/>
                  </a:lnTo>
                  <a:lnTo>
                    <a:pt x="680" y="1020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23" y="1077"/>
                  </a:lnTo>
                  <a:lnTo>
                    <a:pt x="623" y="1020"/>
                  </a:lnTo>
                  <a:lnTo>
                    <a:pt x="567" y="1020"/>
                  </a:lnTo>
                  <a:lnTo>
                    <a:pt x="567" y="963"/>
                  </a:lnTo>
                  <a:lnTo>
                    <a:pt x="510" y="963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793"/>
                  </a:lnTo>
                  <a:lnTo>
                    <a:pt x="397" y="793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623"/>
                  </a:lnTo>
                  <a:lnTo>
                    <a:pt x="113" y="623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1020"/>
                  </a:lnTo>
                  <a:lnTo>
                    <a:pt x="56" y="1020"/>
                  </a:lnTo>
                  <a:lnTo>
                    <a:pt x="56" y="1134"/>
                  </a:lnTo>
                  <a:lnTo>
                    <a:pt x="113" y="1134"/>
                  </a:lnTo>
                  <a:lnTo>
                    <a:pt x="113" y="1247"/>
                  </a:lnTo>
                  <a:lnTo>
                    <a:pt x="170" y="1247"/>
                  </a:lnTo>
                  <a:lnTo>
                    <a:pt x="170" y="1304"/>
                  </a:lnTo>
                  <a:lnTo>
                    <a:pt x="226" y="1304"/>
                  </a:lnTo>
                  <a:lnTo>
                    <a:pt x="226" y="1360"/>
                  </a:lnTo>
                  <a:lnTo>
                    <a:pt x="340" y="1360"/>
                  </a:lnTo>
                  <a:lnTo>
                    <a:pt x="340" y="1417"/>
                  </a:lnTo>
                  <a:lnTo>
                    <a:pt x="397" y="1417"/>
                  </a:lnTo>
                  <a:lnTo>
                    <a:pt x="397" y="147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3988" y="2444"/>
              <a:ext cx="1021" cy="1815"/>
            </a:xfrm>
            <a:custGeom>
              <a:avLst/>
              <a:gdLst>
                <a:gd name="T0" fmla="*/ 454 w 1021"/>
                <a:gd name="T1" fmla="*/ 0 h 1815"/>
                <a:gd name="T2" fmla="*/ 454 w 1021"/>
                <a:gd name="T3" fmla="*/ 57 h 1815"/>
                <a:gd name="T4" fmla="*/ 397 w 1021"/>
                <a:gd name="T5" fmla="*/ 57 h 1815"/>
                <a:gd name="T6" fmla="*/ 397 w 1021"/>
                <a:gd name="T7" fmla="*/ 227 h 1815"/>
                <a:gd name="T8" fmla="*/ 340 w 1021"/>
                <a:gd name="T9" fmla="*/ 227 h 1815"/>
                <a:gd name="T10" fmla="*/ 340 w 1021"/>
                <a:gd name="T11" fmla="*/ 284 h 1815"/>
                <a:gd name="T12" fmla="*/ 227 w 1021"/>
                <a:gd name="T13" fmla="*/ 284 h 1815"/>
                <a:gd name="T14" fmla="*/ 227 w 1021"/>
                <a:gd name="T15" fmla="*/ 341 h 1815"/>
                <a:gd name="T16" fmla="*/ 170 w 1021"/>
                <a:gd name="T17" fmla="*/ 341 h 1815"/>
                <a:gd name="T18" fmla="*/ 170 w 1021"/>
                <a:gd name="T19" fmla="*/ 397 h 1815"/>
                <a:gd name="T20" fmla="*/ 0 w 1021"/>
                <a:gd name="T21" fmla="*/ 397 h 1815"/>
                <a:gd name="T22" fmla="*/ 0 w 1021"/>
                <a:gd name="T23" fmla="*/ 567 h 1815"/>
                <a:gd name="T24" fmla="*/ 113 w 1021"/>
                <a:gd name="T25" fmla="*/ 567 h 1815"/>
                <a:gd name="T26" fmla="*/ 113 w 1021"/>
                <a:gd name="T27" fmla="*/ 737 h 1815"/>
                <a:gd name="T28" fmla="*/ 170 w 1021"/>
                <a:gd name="T29" fmla="*/ 737 h 1815"/>
                <a:gd name="T30" fmla="*/ 170 w 1021"/>
                <a:gd name="T31" fmla="*/ 851 h 1815"/>
                <a:gd name="T32" fmla="*/ 227 w 1021"/>
                <a:gd name="T33" fmla="*/ 851 h 1815"/>
                <a:gd name="T34" fmla="*/ 227 w 1021"/>
                <a:gd name="T35" fmla="*/ 794 h 1815"/>
                <a:gd name="T36" fmla="*/ 397 w 1021"/>
                <a:gd name="T37" fmla="*/ 794 h 1815"/>
                <a:gd name="T38" fmla="*/ 397 w 1021"/>
                <a:gd name="T39" fmla="*/ 1021 h 1815"/>
                <a:gd name="T40" fmla="*/ 454 w 1021"/>
                <a:gd name="T41" fmla="*/ 1021 h 1815"/>
                <a:gd name="T42" fmla="*/ 454 w 1021"/>
                <a:gd name="T43" fmla="*/ 1304 h 1815"/>
                <a:gd name="T44" fmla="*/ 397 w 1021"/>
                <a:gd name="T45" fmla="*/ 1304 h 1815"/>
                <a:gd name="T46" fmla="*/ 397 w 1021"/>
                <a:gd name="T47" fmla="*/ 1361 h 1815"/>
                <a:gd name="T48" fmla="*/ 454 w 1021"/>
                <a:gd name="T49" fmla="*/ 1361 h 1815"/>
                <a:gd name="T50" fmla="*/ 454 w 1021"/>
                <a:gd name="T51" fmla="*/ 1701 h 1815"/>
                <a:gd name="T52" fmla="*/ 567 w 1021"/>
                <a:gd name="T53" fmla="*/ 1701 h 1815"/>
                <a:gd name="T54" fmla="*/ 567 w 1021"/>
                <a:gd name="T55" fmla="*/ 1645 h 1815"/>
                <a:gd name="T56" fmla="*/ 680 w 1021"/>
                <a:gd name="T57" fmla="*/ 1645 h 1815"/>
                <a:gd name="T58" fmla="*/ 680 w 1021"/>
                <a:gd name="T59" fmla="*/ 1758 h 1815"/>
                <a:gd name="T60" fmla="*/ 737 w 1021"/>
                <a:gd name="T61" fmla="*/ 1758 h 1815"/>
                <a:gd name="T62" fmla="*/ 737 w 1021"/>
                <a:gd name="T63" fmla="*/ 1815 h 1815"/>
                <a:gd name="T64" fmla="*/ 794 w 1021"/>
                <a:gd name="T65" fmla="*/ 1815 h 1815"/>
                <a:gd name="T66" fmla="*/ 794 w 1021"/>
                <a:gd name="T67" fmla="*/ 1645 h 1815"/>
                <a:gd name="T68" fmla="*/ 907 w 1021"/>
                <a:gd name="T69" fmla="*/ 1645 h 1815"/>
                <a:gd name="T70" fmla="*/ 907 w 1021"/>
                <a:gd name="T71" fmla="*/ 1701 h 1815"/>
                <a:gd name="T72" fmla="*/ 1021 w 1021"/>
                <a:gd name="T73" fmla="*/ 1701 h 1815"/>
                <a:gd name="T74" fmla="*/ 1021 w 1021"/>
                <a:gd name="T75" fmla="*/ 1531 h 1815"/>
                <a:gd name="T76" fmla="*/ 907 w 1021"/>
                <a:gd name="T77" fmla="*/ 1531 h 1815"/>
                <a:gd name="T78" fmla="*/ 907 w 1021"/>
                <a:gd name="T79" fmla="*/ 1361 h 1815"/>
                <a:gd name="T80" fmla="*/ 850 w 1021"/>
                <a:gd name="T81" fmla="*/ 1361 h 1815"/>
                <a:gd name="T82" fmla="*/ 850 w 1021"/>
                <a:gd name="T83" fmla="*/ 1248 h 1815"/>
                <a:gd name="T84" fmla="*/ 794 w 1021"/>
                <a:gd name="T85" fmla="*/ 1248 h 1815"/>
                <a:gd name="T86" fmla="*/ 794 w 1021"/>
                <a:gd name="T87" fmla="*/ 1134 h 1815"/>
                <a:gd name="T88" fmla="*/ 737 w 1021"/>
                <a:gd name="T89" fmla="*/ 1134 h 1815"/>
                <a:gd name="T90" fmla="*/ 737 w 1021"/>
                <a:gd name="T91" fmla="*/ 964 h 1815"/>
                <a:gd name="T92" fmla="*/ 794 w 1021"/>
                <a:gd name="T93" fmla="*/ 964 h 1815"/>
                <a:gd name="T94" fmla="*/ 794 w 1021"/>
                <a:gd name="T95" fmla="*/ 908 h 1815"/>
                <a:gd name="T96" fmla="*/ 737 w 1021"/>
                <a:gd name="T97" fmla="*/ 908 h 1815"/>
                <a:gd name="T98" fmla="*/ 737 w 1021"/>
                <a:gd name="T99" fmla="*/ 624 h 1815"/>
                <a:gd name="T100" fmla="*/ 680 w 1021"/>
                <a:gd name="T101" fmla="*/ 624 h 1815"/>
                <a:gd name="T102" fmla="*/ 680 w 1021"/>
                <a:gd name="T103" fmla="*/ 567 h 1815"/>
                <a:gd name="T104" fmla="*/ 624 w 1021"/>
                <a:gd name="T105" fmla="*/ 567 h 1815"/>
                <a:gd name="T106" fmla="*/ 624 w 1021"/>
                <a:gd name="T107" fmla="*/ 454 h 1815"/>
                <a:gd name="T108" fmla="*/ 737 w 1021"/>
                <a:gd name="T109" fmla="*/ 454 h 1815"/>
                <a:gd name="T110" fmla="*/ 737 w 1021"/>
                <a:gd name="T111" fmla="*/ 170 h 1815"/>
                <a:gd name="T112" fmla="*/ 680 w 1021"/>
                <a:gd name="T113" fmla="*/ 170 h 1815"/>
                <a:gd name="T114" fmla="*/ 680 w 1021"/>
                <a:gd name="T115" fmla="*/ 114 h 1815"/>
                <a:gd name="T116" fmla="*/ 510 w 1021"/>
                <a:gd name="T117" fmla="*/ 114 h 1815"/>
                <a:gd name="T118" fmla="*/ 510 w 1021"/>
                <a:gd name="T119" fmla="*/ 0 h 1815"/>
                <a:gd name="T120" fmla="*/ 454 w 1021"/>
                <a:gd name="T121" fmla="*/ 0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1" h="1815">
                  <a:moveTo>
                    <a:pt x="454" y="0"/>
                  </a:moveTo>
                  <a:lnTo>
                    <a:pt x="454" y="57"/>
                  </a:lnTo>
                  <a:lnTo>
                    <a:pt x="397" y="57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397" y="794"/>
                  </a:lnTo>
                  <a:lnTo>
                    <a:pt x="397" y="1021"/>
                  </a:lnTo>
                  <a:lnTo>
                    <a:pt x="454" y="1021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361"/>
                  </a:lnTo>
                  <a:lnTo>
                    <a:pt x="454" y="1361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645"/>
                  </a:lnTo>
                  <a:lnTo>
                    <a:pt x="680" y="1645"/>
                  </a:lnTo>
                  <a:lnTo>
                    <a:pt x="680" y="1758"/>
                  </a:lnTo>
                  <a:lnTo>
                    <a:pt x="737" y="1758"/>
                  </a:lnTo>
                  <a:lnTo>
                    <a:pt x="737" y="1815"/>
                  </a:lnTo>
                  <a:lnTo>
                    <a:pt x="794" y="1815"/>
                  </a:lnTo>
                  <a:lnTo>
                    <a:pt x="794" y="1645"/>
                  </a:lnTo>
                  <a:lnTo>
                    <a:pt x="907" y="1645"/>
                  </a:lnTo>
                  <a:lnTo>
                    <a:pt x="907" y="1701"/>
                  </a:lnTo>
                  <a:lnTo>
                    <a:pt x="1021" y="1701"/>
                  </a:lnTo>
                  <a:lnTo>
                    <a:pt x="1021" y="1531"/>
                  </a:lnTo>
                  <a:lnTo>
                    <a:pt x="907" y="1531"/>
                  </a:lnTo>
                  <a:lnTo>
                    <a:pt x="907" y="1361"/>
                  </a:lnTo>
                  <a:lnTo>
                    <a:pt x="850" y="1361"/>
                  </a:lnTo>
                  <a:lnTo>
                    <a:pt x="850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737" y="1134"/>
                  </a:lnTo>
                  <a:lnTo>
                    <a:pt x="737" y="964"/>
                  </a:lnTo>
                  <a:lnTo>
                    <a:pt x="794" y="964"/>
                  </a:lnTo>
                  <a:lnTo>
                    <a:pt x="794" y="908"/>
                  </a:lnTo>
                  <a:lnTo>
                    <a:pt x="737" y="908"/>
                  </a:lnTo>
                  <a:lnTo>
                    <a:pt x="737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454"/>
                  </a:lnTo>
                  <a:lnTo>
                    <a:pt x="737" y="454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510" y="114"/>
                  </a:lnTo>
                  <a:lnTo>
                    <a:pt x="510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5292" y="2444"/>
              <a:ext cx="624" cy="397"/>
            </a:xfrm>
            <a:custGeom>
              <a:avLst/>
              <a:gdLst>
                <a:gd name="T0" fmla="*/ 0 w 624"/>
                <a:gd name="T1" fmla="*/ 170 h 397"/>
                <a:gd name="T2" fmla="*/ 57 w 624"/>
                <a:gd name="T3" fmla="*/ 170 h 397"/>
                <a:gd name="T4" fmla="*/ 57 w 624"/>
                <a:gd name="T5" fmla="*/ 227 h 397"/>
                <a:gd name="T6" fmla="*/ 170 w 624"/>
                <a:gd name="T7" fmla="*/ 227 h 397"/>
                <a:gd name="T8" fmla="*/ 170 w 624"/>
                <a:gd name="T9" fmla="*/ 284 h 397"/>
                <a:gd name="T10" fmla="*/ 227 w 624"/>
                <a:gd name="T11" fmla="*/ 284 h 397"/>
                <a:gd name="T12" fmla="*/ 227 w 624"/>
                <a:gd name="T13" fmla="*/ 341 h 397"/>
                <a:gd name="T14" fmla="*/ 284 w 624"/>
                <a:gd name="T15" fmla="*/ 341 h 397"/>
                <a:gd name="T16" fmla="*/ 284 w 624"/>
                <a:gd name="T17" fmla="*/ 397 h 397"/>
                <a:gd name="T18" fmla="*/ 340 w 624"/>
                <a:gd name="T19" fmla="*/ 397 h 397"/>
                <a:gd name="T20" fmla="*/ 340 w 624"/>
                <a:gd name="T21" fmla="*/ 341 h 397"/>
                <a:gd name="T22" fmla="*/ 510 w 624"/>
                <a:gd name="T23" fmla="*/ 341 h 397"/>
                <a:gd name="T24" fmla="*/ 510 w 624"/>
                <a:gd name="T25" fmla="*/ 397 h 397"/>
                <a:gd name="T26" fmla="*/ 624 w 624"/>
                <a:gd name="T27" fmla="*/ 397 h 397"/>
                <a:gd name="T28" fmla="*/ 624 w 624"/>
                <a:gd name="T29" fmla="*/ 227 h 397"/>
                <a:gd name="T30" fmla="*/ 567 w 624"/>
                <a:gd name="T31" fmla="*/ 227 h 397"/>
                <a:gd name="T32" fmla="*/ 567 w 624"/>
                <a:gd name="T33" fmla="*/ 57 h 397"/>
                <a:gd name="T34" fmla="*/ 510 w 624"/>
                <a:gd name="T35" fmla="*/ 57 h 397"/>
                <a:gd name="T36" fmla="*/ 510 w 624"/>
                <a:gd name="T37" fmla="*/ 0 h 397"/>
                <a:gd name="T38" fmla="*/ 284 w 624"/>
                <a:gd name="T39" fmla="*/ 0 h 397"/>
                <a:gd name="T40" fmla="*/ 284 w 624"/>
                <a:gd name="T41" fmla="*/ 57 h 397"/>
                <a:gd name="T42" fmla="*/ 113 w 624"/>
                <a:gd name="T43" fmla="*/ 57 h 397"/>
                <a:gd name="T44" fmla="*/ 113 w 624"/>
                <a:gd name="T45" fmla="*/ 114 h 397"/>
                <a:gd name="T46" fmla="*/ 0 w 624"/>
                <a:gd name="T47" fmla="*/ 114 h 397"/>
                <a:gd name="T48" fmla="*/ 0 w 624"/>
                <a:gd name="T49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97">
                  <a:moveTo>
                    <a:pt x="0" y="170"/>
                  </a:move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284" y="341"/>
                  </a:lnTo>
                  <a:lnTo>
                    <a:pt x="284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4612" y="2614"/>
              <a:ext cx="397" cy="1191"/>
            </a:xfrm>
            <a:custGeom>
              <a:avLst/>
              <a:gdLst>
                <a:gd name="T0" fmla="*/ 113 w 397"/>
                <a:gd name="T1" fmla="*/ 0 h 1191"/>
                <a:gd name="T2" fmla="*/ 283 w 397"/>
                <a:gd name="T3" fmla="*/ 0 h 1191"/>
                <a:gd name="T4" fmla="*/ 283 w 397"/>
                <a:gd name="T5" fmla="*/ 114 h 1191"/>
                <a:gd name="T6" fmla="*/ 397 w 397"/>
                <a:gd name="T7" fmla="*/ 114 h 1191"/>
                <a:gd name="T8" fmla="*/ 397 w 397"/>
                <a:gd name="T9" fmla="*/ 171 h 1191"/>
                <a:gd name="T10" fmla="*/ 340 w 397"/>
                <a:gd name="T11" fmla="*/ 171 h 1191"/>
                <a:gd name="T12" fmla="*/ 340 w 397"/>
                <a:gd name="T13" fmla="*/ 341 h 1191"/>
                <a:gd name="T14" fmla="*/ 397 w 397"/>
                <a:gd name="T15" fmla="*/ 341 h 1191"/>
                <a:gd name="T16" fmla="*/ 397 w 397"/>
                <a:gd name="T17" fmla="*/ 511 h 1191"/>
                <a:gd name="T18" fmla="*/ 340 w 397"/>
                <a:gd name="T19" fmla="*/ 511 h 1191"/>
                <a:gd name="T20" fmla="*/ 340 w 397"/>
                <a:gd name="T21" fmla="*/ 738 h 1191"/>
                <a:gd name="T22" fmla="*/ 397 w 397"/>
                <a:gd name="T23" fmla="*/ 738 h 1191"/>
                <a:gd name="T24" fmla="*/ 397 w 397"/>
                <a:gd name="T25" fmla="*/ 794 h 1191"/>
                <a:gd name="T26" fmla="*/ 340 w 397"/>
                <a:gd name="T27" fmla="*/ 794 h 1191"/>
                <a:gd name="T28" fmla="*/ 340 w 397"/>
                <a:gd name="T29" fmla="*/ 1021 h 1191"/>
                <a:gd name="T30" fmla="*/ 283 w 397"/>
                <a:gd name="T31" fmla="*/ 1021 h 1191"/>
                <a:gd name="T32" fmla="*/ 283 w 397"/>
                <a:gd name="T33" fmla="*/ 1191 h 1191"/>
                <a:gd name="T34" fmla="*/ 226 w 397"/>
                <a:gd name="T35" fmla="*/ 1191 h 1191"/>
                <a:gd name="T36" fmla="*/ 226 w 397"/>
                <a:gd name="T37" fmla="*/ 1078 h 1191"/>
                <a:gd name="T38" fmla="*/ 170 w 397"/>
                <a:gd name="T39" fmla="*/ 1078 h 1191"/>
                <a:gd name="T40" fmla="*/ 170 w 397"/>
                <a:gd name="T41" fmla="*/ 964 h 1191"/>
                <a:gd name="T42" fmla="*/ 113 w 397"/>
                <a:gd name="T43" fmla="*/ 964 h 1191"/>
                <a:gd name="T44" fmla="*/ 113 w 397"/>
                <a:gd name="T45" fmla="*/ 794 h 1191"/>
                <a:gd name="T46" fmla="*/ 170 w 397"/>
                <a:gd name="T47" fmla="*/ 794 h 1191"/>
                <a:gd name="T48" fmla="*/ 170 w 397"/>
                <a:gd name="T49" fmla="*/ 738 h 1191"/>
                <a:gd name="T50" fmla="*/ 113 w 397"/>
                <a:gd name="T51" fmla="*/ 738 h 1191"/>
                <a:gd name="T52" fmla="*/ 113 w 397"/>
                <a:gd name="T53" fmla="*/ 454 h 1191"/>
                <a:gd name="T54" fmla="*/ 56 w 397"/>
                <a:gd name="T55" fmla="*/ 454 h 1191"/>
                <a:gd name="T56" fmla="*/ 56 w 397"/>
                <a:gd name="T57" fmla="*/ 397 h 1191"/>
                <a:gd name="T58" fmla="*/ 0 w 397"/>
                <a:gd name="T59" fmla="*/ 397 h 1191"/>
                <a:gd name="T60" fmla="*/ 0 w 397"/>
                <a:gd name="T61" fmla="*/ 284 h 1191"/>
                <a:gd name="T62" fmla="*/ 113 w 397"/>
                <a:gd name="T63" fmla="*/ 284 h 1191"/>
                <a:gd name="T64" fmla="*/ 113 w 397"/>
                <a:gd name="T6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7" h="1191">
                  <a:moveTo>
                    <a:pt x="113" y="0"/>
                  </a:moveTo>
                  <a:lnTo>
                    <a:pt x="283" y="0"/>
                  </a:lnTo>
                  <a:lnTo>
                    <a:pt x="283" y="114"/>
                  </a:lnTo>
                  <a:lnTo>
                    <a:pt x="397" y="114"/>
                  </a:lnTo>
                  <a:lnTo>
                    <a:pt x="397" y="171"/>
                  </a:lnTo>
                  <a:lnTo>
                    <a:pt x="340" y="171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738"/>
                  </a:lnTo>
                  <a:lnTo>
                    <a:pt x="397" y="738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1021"/>
                  </a:lnTo>
                  <a:lnTo>
                    <a:pt x="283" y="1021"/>
                  </a:lnTo>
                  <a:lnTo>
                    <a:pt x="283" y="1191"/>
                  </a:lnTo>
                  <a:lnTo>
                    <a:pt x="226" y="1191"/>
                  </a:lnTo>
                  <a:lnTo>
                    <a:pt x="226" y="1078"/>
                  </a:lnTo>
                  <a:lnTo>
                    <a:pt x="170" y="1078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738"/>
                  </a:lnTo>
                  <a:lnTo>
                    <a:pt x="113" y="738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4895" y="3068"/>
              <a:ext cx="227" cy="680"/>
            </a:xfrm>
            <a:custGeom>
              <a:avLst/>
              <a:gdLst>
                <a:gd name="T0" fmla="*/ 114 w 227"/>
                <a:gd name="T1" fmla="*/ 57 h 680"/>
                <a:gd name="T2" fmla="*/ 57 w 227"/>
                <a:gd name="T3" fmla="*/ 57 h 680"/>
                <a:gd name="T4" fmla="*/ 57 w 227"/>
                <a:gd name="T5" fmla="*/ 284 h 680"/>
                <a:gd name="T6" fmla="*/ 114 w 227"/>
                <a:gd name="T7" fmla="*/ 284 h 680"/>
                <a:gd name="T8" fmla="*/ 114 w 227"/>
                <a:gd name="T9" fmla="*/ 340 h 680"/>
                <a:gd name="T10" fmla="*/ 57 w 227"/>
                <a:gd name="T11" fmla="*/ 340 h 680"/>
                <a:gd name="T12" fmla="*/ 57 w 227"/>
                <a:gd name="T13" fmla="*/ 567 h 680"/>
                <a:gd name="T14" fmla="*/ 0 w 227"/>
                <a:gd name="T15" fmla="*/ 567 h 680"/>
                <a:gd name="T16" fmla="*/ 0 w 227"/>
                <a:gd name="T17" fmla="*/ 680 h 680"/>
                <a:gd name="T18" fmla="*/ 114 w 227"/>
                <a:gd name="T19" fmla="*/ 680 h 680"/>
                <a:gd name="T20" fmla="*/ 114 w 227"/>
                <a:gd name="T21" fmla="*/ 624 h 680"/>
                <a:gd name="T22" fmla="*/ 227 w 227"/>
                <a:gd name="T23" fmla="*/ 624 h 680"/>
                <a:gd name="T24" fmla="*/ 227 w 227"/>
                <a:gd name="T25" fmla="*/ 510 h 680"/>
                <a:gd name="T26" fmla="*/ 170 w 227"/>
                <a:gd name="T27" fmla="*/ 510 h 680"/>
                <a:gd name="T28" fmla="*/ 170 w 227"/>
                <a:gd name="T29" fmla="*/ 340 h 680"/>
                <a:gd name="T30" fmla="*/ 227 w 227"/>
                <a:gd name="T31" fmla="*/ 340 h 680"/>
                <a:gd name="T32" fmla="*/ 227 w 227"/>
                <a:gd name="T33" fmla="*/ 227 h 680"/>
                <a:gd name="T34" fmla="*/ 170 w 227"/>
                <a:gd name="T35" fmla="*/ 227 h 680"/>
                <a:gd name="T36" fmla="*/ 170 w 227"/>
                <a:gd name="T37" fmla="*/ 0 h 680"/>
                <a:gd name="T38" fmla="*/ 114 w 227"/>
                <a:gd name="T39" fmla="*/ 0 h 680"/>
                <a:gd name="T40" fmla="*/ 114 w 227"/>
                <a:gd name="T41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680">
                  <a:moveTo>
                    <a:pt x="114" y="57"/>
                  </a:moveTo>
                  <a:lnTo>
                    <a:pt x="57" y="5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4895" y="2898"/>
              <a:ext cx="624" cy="1134"/>
            </a:xfrm>
            <a:custGeom>
              <a:avLst/>
              <a:gdLst>
                <a:gd name="T0" fmla="*/ 170 w 624"/>
                <a:gd name="T1" fmla="*/ 1077 h 1134"/>
                <a:gd name="T2" fmla="*/ 0 w 624"/>
                <a:gd name="T3" fmla="*/ 1077 h 1134"/>
                <a:gd name="T4" fmla="*/ 0 w 624"/>
                <a:gd name="T5" fmla="*/ 850 h 1134"/>
                <a:gd name="T6" fmla="*/ 114 w 624"/>
                <a:gd name="T7" fmla="*/ 850 h 1134"/>
                <a:gd name="T8" fmla="*/ 114 w 624"/>
                <a:gd name="T9" fmla="*/ 794 h 1134"/>
                <a:gd name="T10" fmla="*/ 227 w 624"/>
                <a:gd name="T11" fmla="*/ 794 h 1134"/>
                <a:gd name="T12" fmla="*/ 227 w 624"/>
                <a:gd name="T13" fmla="*/ 680 h 1134"/>
                <a:gd name="T14" fmla="*/ 170 w 624"/>
                <a:gd name="T15" fmla="*/ 680 h 1134"/>
                <a:gd name="T16" fmla="*/ 170 w 624"/>
                <a:gd name="T17" fmla="*/ 510 h 1134"/>
                <a:gd name="T18" fmla="*/ 227 w 624"/>
                <a:gd name="T19" fmla="*/ 510 h 1134"/>
                <a:gd name="T20" fmla="*/ 227 w 624"/>
                <a:gd name="T21" fmla="*/ 397 h 1134"/>
                <a:gd name="T22" fmla="*/ 170 w 624"/>
                <a:gd name="T23" fmla="*/ 397 h 1134"/>
                <a:gd name="T24" fmla="*/ 170 w 624"/>
                <a:gd name="T25" fmla="*/ 170 h 1134"/>
                <a:gd name="T26" fmla="*/ 114 w 624"/>
                <a:gd name="T27" fmla="*/ 170 h 1134"/>
                <a:gd name="T28" fmla="*/ 114 w 624"/>
                <a:gd name="T29" fmla="*/ 57 h 1134"/>
                <a:gd name="T30" fmla="*/ 57 w 624"/>
                <a:gd name="T31" fmla="*/ 57 h 1134"/>
                <a:gd name="T32" fmla="*/ 57 w 624"/>
                <a:gd name="T33" fmla="*/ 0 h 1134"/>
                <a:gd name="T34" fmla="*/ 284 w 624"/>
                <a:gd name="T35" fmla="*/ 0 h 1134"/>
                <a:gd name="T36" fmla="*/ 284 w 624"/>
                <a:gd name="T37" fmla="*/ 113 h 1134"/>
                <a:gd name="T38" fmla="*/ 340 w 624"/>
                <a:gd name="T39" fmla="*/ 113 h 1134"/>
                <a:gd name="T40" fmla="*/ 340 w 624"/>
                <a:gd name="T41" fmla="*/ 170 h 1134"/>
                <a:gd name="T42" fmla="*/ 397 w 624"/>
                <a:gd name="T43" fmla="*/ 170 h 1134"/>
                <a:gd name="T44" fmla="*/ 397 w 624"/>
                <a:gd name="T45" fmla="*/ 397 h 1134"/>
                <a:gd name="T46" fmla="*/ 454 w 624"/>
                <a:gd name="T47" fmla="*/ 397 h 1134"/>
                <a:gd name="T48" fmla="*/ 454 w 624"/>
                <a:gd name="T49" fmla="*/ 510 h 1134"/>
                <a:gd name="T50" fmla="*/ 567 w 624"/>
                <a:gd name="T51" fmla="*/ 510 h 1134"/>
                <a:gd name="T52" fmla="*/ 567 w 624"/>
                <a:gd name="T53" fmla="*/ 567 h 1134"/>
                <a:gd name="T54" fmla="*/ 510 w 624"/>
                <a:gd name="T55" fmla="*/ 567 h 1134"/>
                <a:gd name="T56" fmla="*/ 510 w 624"/>
                <a:gd name="T57" fmla="*/ 624 h 1134"/>
                <a:gd name="T58" fmla="*/ 624 w 624"/>
                <a:gd name="T59" fmla="*/ 624 h 1134"/>
                <a:gd name="T60" fmla="*/ 624 w 624"/>
                <a:gd name="T61" fmla="*/ 737 h 1134"/>
                <a:gd name="T62" fmla="*/ 567 w 624"/>
                <a:gd name="T63" fmla="*/ 737 h 1134"/>
                <a:gd name="T64" fmla="*/ 567 w 624"/>
                <a:gd name="T65" fmla="*/ 794 h 1134"/>
                <a:gd name="T66" fmla="*/ 397 w 624"/>
                <a:gd name="T67" fmla="*/ 794 h 1134"/>
                <a:gd name="T68" fmla="*/ 397 w 624"/>
                <a:gd name="T69" fmla="*/ 907 h 1134"/>
                <a:gd name="T70" fmla="*/ 454 w 624"/>
                <a:gd name="T71" fmla="*/ 907 h 1134"/>
                <a:gd name="T72" fmla="*/ 454 w 624"/>
                <a:gd name="T73" fmla="*/ 964 h 1134"/>
                <a:gd name="T74" fmla="*/ 340 w 624"/>
                <a:gd name="T75" fmla="*/ 964 h 1134"/>
                <a:gd name="T76" fmla="*/ 340 w 624"/>
                <a:gd name="T77" fmla="*/ 1134 h 1134"/>
                <a:gd name="T78" fmla="*/ 227 w 624"/>
                <a:gd name="T79" fmla="*/ 1134 h 1134"/>
                <a:gd name="T80" fmla="*/ 227 w 624"/>
                <a:gd name="T81" fmla="*/ 907 h 1134"/>
                <a:gd name="T82" fmla="*/ 170 w 624"/>
                <a:gd name="T83" fmla="*/ 907 h 1134"/>
                <a:gd name="T84" fmla="*/ 170 w 624"/>
                <a:gd name="T85" fmla="*/ 107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4" h="1134">
                  <a:moveTo>
                    <a:pt x="170" y="1077"/>
                  </a:moveTo>
                  <a:lnTo>
                    <a:pt x="0" y="1077"/>
                  </a:lnTo>
                  <a:lnTo>
                    <a:pt x="0" y="85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24" y="624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397" y="794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107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5122" y="2614"/>
              <a:ext cx="794" cy="908"/>
            </a:xfrm>
            <a:custGeom>
              <a:avLst/>
              <a:gdLst>
                <a:gd name="T0" fmla="*/ 170 w 794"/>
                <a:gd name="T1" fmla="*/ 0 h 908"/>
                <a:gd name="T2" fmla="*/ 170 w 794"/>
                <a:gd name="T3" fmla="*/ 57 h 908"/>
                <a:gd name="T4" fmla="*/ 57 w 794"/>
                <a:gd name="T5" fmla="*/ 57 h 908"/>
                <a:gd name="T6" fmla="*/ 57 w 794"/>
                <a:gd name="T7" fmla="*/ 171 h 908"/>
                <a:gd name="T8" fmla="*/ 0 w 794"/>
                <a:gd name="T9" fmla="*/ 171 h 908"/>
                <a:gd name="T10" fmla="*/ 0 w 794"/>
                <a:gd name="T11" fmla="*/ 284 h 908"/>
                <a:gd name="T12" fmla="*/ 57 w 794"/>
                <a:gd name="T13" fmla="*/ 284 h 908"/>
                <a:gd name="T14" fmla="*/ 57 w 794"/>
                <a:gd name="T15" fmla="*/ 397 h 908"/>
                <a:gd name="T16" fmla="*/ 113 w 794"/>
                <a:gd name="T17" fmla="*/ 397 h 908"/>
                <a:gd name="T18" fmla="*/ 113 w 794"/>
                <a:gd name="T19" fmla="*/ 454 h 908"/>
                <a:gd name="T20" fmla="*/ 170 w 794"/>
                <a:gd name="T21" fmla="*/ 454 h 908"/>
                <a:gd name="T22" fmla="*/ 170 w 794"/>
                <a:gd name="T23" fmla="*/ 681 h 908"/>
                <a:gd name="T24" fmla="*/ 227 w 794"/>
                <a:gd name="T25" fmla="*/ 681 h 908"/>
                <a:gd name="T26" fmla="*/ 227 w 794"/>
                <a:gd name="T27" fmla="*/ 794 h 908"/>
                <a:gd name="T28" fmla="*/ 340 w 794"/>
                <a:gd name="T29" fmla="*/ 794 h 908"/>
                <a:gd name="T30" fmla="*/ 331 w 794"/>
                <a:gd name="T31" fmla="*/ 837 h 908"/>
                <a:gd name="T32" fmla="*/ 454 w 794"/>
                <a:gd name="T33" fmla="*/ 851 h 908"/>
                <a:gd name="T34" fmla="*/ 454 w 794"/>
                <a:gd name="T35" fmla="*/ 908 h 908"/>
                <a:gd name="T36" fmla="*/ 510 w 794"/>
                <a:gd name="T37" fmla="*/ 908 h 908"/>
                <a:gd name="T38" fmla="*/ 510 w 794"/>
                <a:gd name="T39" fmla="*/ 738 h 908"/>
                <a:gd name="T40" fmla="*/ 737 w 794"/>
                <a:gd name="T41" fmla="*/ 738 h 908"/>
                <a:gd name="T42" fmla="*/ 737 w 794"/>
                <a:gd name="T43" fmla="*/ 454 h 908"/>
                <a:gd name="T44" fmla="*/ 794 w 794"/>
                <a:gd name="T45" fmla="*/ 454 h 908"/>
                <a:gd name="T46" fmla="*/ 794 w 794"/>
                <a:gd name="T47" fmla="*/ 227 h 908"/>
                <a:gd name="T48" fmla="*/ 680 w 794"/>
                <a:gd name="T49" fmla="*/ 227 h 908"/>
                <a:gd name="T50" fmla="*/ 680 w 794"/>
                <a:gd name="T51" fmla="*/ 171 h 908"/>
                <a:gd name="T52" fmla="*/ 510 w 794"/>
                <a:gd name="T53" fmla="*/ 171 h 908"/>
                <a:gd name="T54" fmla="*/ 510 w 794"/>
                <a:gd name="T55" fmla="*/ 227 h 908"/>
                <a:gd name="T56" fmla="*/ 454 w 794"/>
                <a:gd name="T57" fmla="*/ 227 h 908"/>
                <a:gd name="T58" fmla="*/ 454 w 794"/>
                <a:gd name="T59" fmla="*/ 171 h 908"/>
                <a:gd name="T60" fmla="*/ 397 w 794"/>
                <a:gd name="T61" fmla="*/ 171 h 908"/>
                <a:gd name="T62" fmla="*/ 397 w 794"/>
                <a:gd name="T63" fmla="*/ 114 h 908"/>
                <a:gd name="T64" fmla="*/ 340 w 794"/>
                <a:gd name="T65" fmla="*/ 114 h 908"/>
                <a:gd name="T66" fmla="*/ 340 w 794"/>
                <a:gd name="T67" fmla="*/ 57 h 908"/>
                <a:gd name="T68" fmla="*/ 227 w 794"/>
                <a:gd name="T69" fmla="*/ 57 h 908"/>
                <a:gd name="T70" fmla="*/ 227 w 794"/>
                <a:gd name="T71" fmla="*/ 0 h 908"/>
                <a:gd name="T72" fmla="*/ 170 w 794"/>
                <a:gd name="T7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08">
                  <a:moveTo>
                    <a:pt x="170" y="0"/>
                  </a:moveTo>
                  <a:lnTo>
                    <a:pt x="170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0" y="794"/>
                  </a:lnTo>
                  <a:cubicBezTo>
                    <a:pt x="337" y="808"/>
                    <a:pt x="334" y="823"/>
                    <a:pt x="331" y="837"/>
                  </a:cubicBezTo>
                  <a:lnTo>
                    <a:pt x="454" y="851"/>
                  </a:lnTo>
                  <a:lnTo>
                    <a:pt x="454" y="908"/>
                  </a:lnTo>
                  <a:lnTo>
                    <a:pt x="510" y="908"/>
                  </a:lnTo>
                  <a:lnTo>
                    <a:pt x="510" y="738"/>
                  </a:lnTo>
                  <a:lnTo>
                    <a:pt x="737" y="738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71"/>
                  </a:lnTo>
                  <a:lnTo>
                    <a:pt x="510" y="171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171"/>
                  </a:lnTo>
                  <a:lnTo>
                    <a:pt x="397" y="171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B261BCB-3CFE-43A6-A09D-02D0CAD2B465}"/>
              </a:ext>
            </a:extLst>
          </p:cNvPr>
          <p:cNvSpPr txBox="1"/>
          <p:nvPr/>
        </p:nvSpPr>
        <p:spPr>
          <a:xfrm>
            <a:off x="156078" y="12245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佐賀県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5560E46-43D4-4FF4-99A1-71A41CDD90F1}"/>
              </a:ext>
            </a:extLst>
          </p:cNvPr>
          <p:cNvSpPr txBox="1"/>
          <p:nvPr/>
        </p:nvSpPr>
        <p:spPr>
          <a:xfrm>
            <a:off x="120800" y="54475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1D098568-743C-40F1-9406-BB605E8D3BFB}"/>
              </a:ext>
            </a:extLst>
          </p:cNvPr>
          <p:cNvCxnSpPr/>
          <p:nvPr/>
        </p:nvCxnSpPr>
        <p:spPr>
          <a:xfrm>
            <a:off x="147689" y="517003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110871E4-30D8-4CF9-8291-97541484801D}"/>
              </a:ext>
            </a:extLst>
          </p:cNvPr>
          <p:cNvGrpSpPr/>
          <p:nvPr/>
        </p:nvGrpSpPr>
        <p:grpSpPr>
          <a:xfrm>
            <a:off x="4185147" y="4287375"/>
            <a:ext cx="720000" cy="430244"/>
            <a:chOff x="6555416" y="4900731"/>
            <a:chExt cx="720000" cy="378515"/>
          </a:xfrm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E1051C4A-2DB1-45E3-9356-D7E105CCDC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佐賀市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932FF84D-8822-4695-AB33-A367AA6795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55EC17DD-1835-4CCF-8C0C-3CDCE71565AD}"/>
              </a:ext>
            </a:extLst>
          </p:cNvPr>
          <p:cNvGrpSpPr/>
          <p:nvPr/>
        </p:nvGrpSpPr>
        <p:grpSpPr>
          <a:xfrm>
            <a:off x="2210255" y="3384668"/>
            <a:ext cx="720000" cy="430244"/>
            <a:chOff x="6555416" y="4900731"/>
            <a:chExt cx="720000" cy="378515"/>
          </a:xfrm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87EB7B1F-A46E-4764-8340-C7B5744BD3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唐津市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5FC4C844-B507-4020-A01A-2CC17DCCE8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435F0591-2383-48AC-947D-20B8C8DEF12B}"/>
              </a:ext>
            </a:extLst>
          </p:cNvPr>
          <p:cNvGrpSpPr/>
          <p:nvPr/>
        </p:nvGrpSpPr>
        <p:grpSpPr>
          <a:xfrm>
            <a:off x="722831" y="2579996"/>
            <a:ext cx="720000" cy="430244"/>
            <a:chOff x="6555416" y="4900731"/>
            <a:chExt cx="720000" cy="378515"/>
          </a:xfrm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411324F5-9A6B-4B7D-9F8A-AA5F0FC09B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玄海町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18E81E3E-B43D-4C74-848D-1FA7005206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1043FA4-69C0-481C-8E62-6492822F250E}"/>
              </a:ext>
            </a:extLst>
          </p:cNvPr>
          <p:cNvGrpSpPr/>
          <p:nvPr/>
        </p:nvGrpSpPr>
        <p:grpSpPr>
          <a:xfrm>
            <a:off x="3112251" y="5762607"/>
            <a:ext cx="720000" cy="430244"/>
            <a:chOff x="6555416" y="4900731"/>
            <a:chExt cx="720000" cy="378515"/>
          </a:xfrm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341E0FB4-A74E-4BA1-A5D5-94D920DCB4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白石町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F2EE9B51-F78C-400D-BB7A-0E79C78889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D5BF5B42-05AF-4394-9022-0AB63709FAEA}"/>
              </a:ext>
            </a:extLst>
          </p:cNvPr>
          <p:cNvGrpSpPr/>
          <p:nvPr/>
        </p:nvGrpSpPr>
        <p:grpSpPr>
          <a:xfrm>
            <a:off x="1905243" y="6274671"/>
            <a:ext cx="720000" cy="430244"/>
            <a:chOff x="6555416" y="4900731"/>
            <a:chExt cx="720000" cy="378515"/>
          </a:xfrm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CC0436BF-6A7D-44B3-AE0F-54460081AC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嬉野市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86F77548-1260-496E-ABD4-C0FC1EA9A1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172E40C3-4F02-4ED7-AC0A-381C9AAADCA9}"/>
              </a:ext>
            </a:extLst>
          </p:cNvPr>
          <p:cNvGrpSpPr/>
          <p:nvPr/>
        </p:nvGrpSpPr>
        <p:grpSpPr>
          <a:xfrm>
            <a:off x="2600187" y="6737967"/>
            <a:ext cx="720000" cy="430244"/>
            <a:chOff x="6555416" y="4900731"/>
            <a:chExt cx="720000" cy="378515"/>
          </a:xfrm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B0AB1236-4DAD-4FD3-883B-D57848F6F7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鹿島市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60AEE009-F456-45D8-9899-E8529ACA94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EB5C4BD7-ABFE-496E-BF8E-F13B82E30C09}"/>
              </a:ext>
            </a:extLst>
          </p:cNvPr>
          <p:cNvGrpSpPr/>
          <p:nvPr/>
        </p:nvGrpSpPr>
        <p:grpSpPr>
          <a:xfrm>
            <a:off x="3197595" y="7347567"/>
            <a:ext cx="720000" cy="430244"/>
            <a:chOff x="6555416" y="4900731"/>
            <a:chExt cx="720000" cy="378515"/>
          </a:xfrm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2C4DCC51-3095-420C-9404-185ABFEA83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太良町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8CCCEEBC-6DBD-4140-93C3-37038DF2CC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141BB53C-4B2E-409F-97DB-82F37079AB90}"/>
              </a:ext>
            </a:extLst>
          </p:cNvPr>
          <p:cNvGrpSpPr/>
          <p:nvPr/>
        </p:nvGrpSpPr>
        <p:grpSpPr>
          <a:xfrm>
            <a:off x="3500871" y="5221587"/>
            <a:ext cx="720000" cy="430244"/>
            <a:chOff x="6555416" y="4900731"/>
            <a:chExt cx="720000" cy="378515"/>
          </a:xfrm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D2845B1E-4714-46C8-A00D-8021B8B579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江北町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F554B85C-DDCD-4816-AD32-F70C581138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15E006C6-2215-45F0-9109-981A9A7C9BD3}"/>
              </a:ext>
            </a:extLst>
          </p:cNvPr>
          <p:cNvGrpSpPr/>
          <p:nvPr/>
        </p:nvGrpSpPr>
        <p:grpSpPr>
          <a:xfrm>
            <a:off x="2738871" y="5221587"/>
            <a:ext cx="720000" cy="430244"/>
            <a:chOff x="6555416" y="4900731"/>
            <a:chExt cx="720000" cy="378515"/>
          </a:xfrm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8ACB95D0-D44C-447F-9AB3-18CCBF3655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大町町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EC08D372-A088-4395-90C5-11CD9DF1A2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BB078225-9963-485A-AD9E-66A849EBF6ED}"/>
              </a:ext>
            </a:extLst>
          </p:cNvPr>
          <p:cNvGrpSpPr/>
          <p:nvPr/>
        </p:nvGrpSpPr>
        <p:grpSpPr>
          <a:xfrm>
            <a:off x="3500871" y="4741527"/>
            <a:ext cx="720000" cy="430244"/>
            <a:chOff x="6555416" y="4900731"/>
            <a:chExt cx="720000" cy="378515"/>
          </a:xfrm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1E46CCB5-8E03-4695-951D-302BB76E0D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小城市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99A0451B-5E88-448A-B4D8-D5C54B6D63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9FCA7C64-F172-4C4A-98B0-689D5CF64AF8}"/>
              </a:ext>
            </a:extLst>
          </p:cNvPr>
          <p:cNvGrpSpPr/>
          <p:nvPr/>
        </p:nvGrpSpPr>
        <p:grpSpPr>
          <a:xfrm>
            <a:off x="2738871" y="4741527"/>
            <a:ext cx="720000" cy="430244"/>
            <a:chOff x="6555416" y="4900731"/>
            <a:chExt cx="720000" cy="378515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5A178B2E-93AB-4CCE-936E-A2545E1A93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多久市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CEE01393-F400-48FB-9DAC-D7D3C0C51E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9D466A3E-BEDD-410A-97C5-A3021013A1A0}"/>
              </a:ext>
            </a:extLst>
          </p:cNvPr>
          <p:cNvGrpSpPr/>
          <p:nvPr/>
        </p:nvGrpSpPr>
        <p:grpSpPr>
          <a:xfrm>
            <a:off x="1854951" y="5221587"/>
            <a:ext cx="720000" cy="430244"/>
            <a:chOff x="6555416" y="4900731"/>
            <a:chExt cx="720000" cy="378515"/>
          </a:xfrm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AD4BEB00-8CA5-407E-B381-182EA586BB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武雄市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13CDAC84-0DBD-4DC3-9152-2D0C4F1055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7D90FCC1-EDB4-4C7E-AF21-B62E46314790}"/>
              </a:ext>
            </a:extLst>
          </p:cNvPr>
          <p:cNvGrpSpPr/>
          <p:nvPr/>
        </p:nvGrpSpPr>
        <p:grpSpPr>
          <a:xfrm>
            <a:off x="628131" y="5480667"/>
            <a:ext cx="720000" cy="430244"/>
            <a:chOff x="6555416" y="4900731"/>
            <a:chExt cx="720000" cy="37851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517D24E2-5EA5-4CE5-B5C9-72BA294693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有田町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85138447-C584-4076-B4B8-2FBBD8A5C4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C2A7D8D8-3BED-4DDA-965F-1AECF1107608}"/>
              </a:ext>
            </a:extLst>
          </p:cNvPr>
          <p:cNvGrpSpPr/>
          <p:nvPr/>
        </p:nvGrpSpPr>
        <p:grpSpPr>
          <a:xfrm>
            <a:off x="1077711" y="4421487"/>
            <a:ext cx="720000" cy="430244"/>
            <a:chOff x="6555416" y="4900731"/>
            <a:chExt cx="720000" cy="378515"/>
          </a:xfrm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1DF52218-9166-4E62-8022-0261528498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伊万里市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A98CDFE8-5B5C-44CD-BF1B-D89C867050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18BC8102-C24A-4B64-AE63-38DEF19672E9}"/>
              </a:ext>
            </a:extLst>
          </p:cNvPr>
          <p:cNvGrpSpPr/>
          <p:nvPr/>
        </p:nvGrpSpPr>
        <p:grpSpPr>
          <a:xfrm>
            <a:off x="5922507" y="2885295"/>
            <a:ext cx="720000" cy="430244"/>
            <a:chOff x="6555416" y="4900731"/>
            <a:chExt cx="720000" cy="378515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1AFABB8D-D268-403E-90C8-23A98CF070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基山町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77120FE5-D37E-4B93-8270-C819304EE1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9A21D104-11FC-4E0E-BB0A-E85EA4A636D1}"/>
              </a:ext>
            </a:extLst>
          </p:cNvPr>
          <p:cNvGrpSpPr/>
          <p:nvPr/>
        </p:nvGrpSpPr>
        <p:grpSpPr>
          <a:xfrm>
            <a:off x="5922507" y="3365355"/>
            <a:ext cx="720000" cy="430244"/>
            <a:chOff x="6555416" y="4900731"/>
            <a:chExt cx="720000" cy="378515"/>
          </a:xfrm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9410F84F-CAEA-4DD9-98BC-C43A4E13B1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鳥栖市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713B0E6F-C27F-4742-9584-18787194EC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EA23B9D1-4EA6-4CDD-8EEA-04B901A613AA}"/>
              </a:ext>
            </a:extLst>
          </p:cNvPr>
          <p:cNvGrpSpPr/>
          <p:nvPr/>
        </p:nvGrpSpPr>
        <p:grpSpPr>
          <a:xfrm>
            <a:off x="5533887" y="4157835"/>
            <a:ext cx="720000" cy="430244"/>
            <a:chOff x="6555416" y="4900731"/>
            <a:chExt cx="720000" cy="378515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86A10706-B172-488E-BA2B-F1FC52CEEC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みやき町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CF6F0A5B-A259-4DFA-BFCA-5A713006F4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87949061-F085-4F8B-88A1-38B4E2BB4080}"/>
              </a:ext>
            </a:extLst>
          </p:cNvPr>
          <p:cNvGrpSpPr/>
          <p:nvPr/>
        </p:nvGrpSpPr>
        <p:grpSpPr>
          <a:xfrm>
            <a:off x="5533887" y="4637895"/>
            <a:ext cx="720000" cy="430244"/>
            <a:chOff x="6555416" y="4900731"/>
            <a:chExt cx="720000" cy="378515"/>
          </a:xfrm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75AC6E04-3D29-43E4-ADB1-8F99B51061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上峰町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96509D32-AF54-4E56-99F7-7DE4A4CC58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75776A94-88F4-4082-A2AF-7C4B3FC4DDA0}"/>
              </a:ext>
            </a:extLst>
          </p:cNvPr>
          <p:cNvGrpSpPr/>
          <p:nvPr/>
        </p:nvGrpSpPr>
        <p:grpSpPr>
          <a:xfrm>
            <a:off x="5160507" y="3670155"/>
            <a:ext cx="720000" cy="430244"/>
            <a:chOff x="6555416" y="4900731"/>
            <a:chExt cx="720000" cy="378515"/>
          </a:xfrm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D4B365C3-8CC8-41C8-B474-50637E8EDD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神埼市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FA6547F7-2D8D-4616-84E0-F74799A497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64277EE6-DF5F-4CA2-B163-79E930FDCF38}"/>
              </a:ext>
            </a:extLst>
          </p:cNvPr>
          <p:cNvGrpSpPr/>
          <p:nvPr/>
        </p:nvGrpSpPr>
        <p:grpSpPr>
          <a:xfrm>
            <a:off x="4740411" y="3195524"/>
            <a:ext cx="720000" cy="430244"/>
            <a:chOff x="6555416" y="4900731"/>
            <a:chExt cx="720000" cy="378515"/>
          </a:xfrm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2E7037AA-CE6F-4923-BC72-F64B464A69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吉野ヶ里町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1234786E-47F5-4B42-9944-5968FADE9F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73" name="Group 289"/>
          <p:cNvGrpSpPr>
            <a:grpSpLocks/>
          </p:cNvGrpSpPr>
          <p:nvPr/>
        </p:nvGrpSpPr>
        <p:grpSpPr bwMode="auto">
          <a:xfrm>
            <a:off x="86179" y="1480911"/>
            <a:ext cx="6622143" cy="6494009"/>
            <a:chOff x="76" y="970"/>
            <a:chExt cx="5840" cy="5727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2967" y="2161"/>
              <a:ext cx="1758" cy="2948"/>
            </a:xfrm>
            <a:custGeom>
              <a:avLst/>
              <a:gdLst>
                <a:gd name="T0" fmla="*/ 681 w 1758"/>
                <a:gd name="T1" fmla="*/ 2211 h 2948"/>
                <a:gd name="T2" fmla="*/ 624 w 1758"/>
                <a:gd name="T3" fmla="*/ 1928 h 2948"/>
                <a:gd name="T4" fmla="*/ 681 w 1758"/>
                <a:gd name="T5" fmla="*/ 1984 h 2948"/>
                <a:gd name="T6" fmla="*/ 794 w 1758"/>
                <a:gd name="T7" fmla="*/ 1758 h 2948"/>
                <a:gd name="T8" fmla="*/ 737 w 1758"/>
                <a:gd name="T9" fmla="*/ 1587 h 2948"/>
                <a:gd name="T10" fmla="*/ 681 w 1758"/>
                <a:gd name="T11" fmla="*/ 1417 h 2948"/>
                <a:gd name="T12" fmla="*/ 624 w 1758"/>
                <a:gd name="T13" fmla="*/ 1247 h 2948"/>
                <a:gd name="T14" fmla="*/ 511 w 1758"/>
                <a:gd name="T15" fmla="*/ 1191 h 2948"/>
                <a:gd name="T16" fmla="*/ 284 w 1758"/>
                <a:gd name="T17" fmla="*/ 1247 h 2948"/>
                <a:gd name="T18" fmla="*/ 170 w 1758"/>
                <a:gd name="T19" fmla="*/ 1191 h 2948"/>
                <a:gd name="T20" fmla="*/ 57 w 1758"/>
                <a:gd name="T21" fmla="*/ 964 h 2948"/>
                <a:gd name="T22" fmla="*/ 0 w 1758"/>
                <a:gd name="T23" fmla="*/ 907 h 2948"/>
                <a:gd name="T24" fmla="*/ 57 w 1758"/>
                <a:gd name="T25" fmla="*/ 794 h 2948"/>
                <a:gd name="T26" fmla="*/ 114 w 1758"/>
                <a:gd name="T27" fmla="*/ 624 h 2948"/>
                <a:gd name="T28" fmla="*/ 227 w 1758"/>
                <a:gd name="T29" fmla="*/ 567 h 2948"/>
                <a:gd name="T30" fmla="*/ 170 w 1758"/>
                <a:gd name="T31" fmla="*/ 510 h 2948"/>
                <a:gd name="T32" fmla="*/ 227 w 1758"/>
                <a:gd name="T33" fmla="*/ 113 h 2948"/>
                <a:gd name="T34" fmla="*/ 341 w 1758"/>
                <a:gd name="T35" fmla="*/ 57 h 2948"/>
                <a:gd name="T36" fmla="*/ 397 w 1758"/>
                <a:gd name="T37" fmla="*/ 0 h 2948"/>
                <a:gd name="T38" fmla="*/ 737 w 1758"/>
                <a:gd name="T39" fmla="*/ 57 h 2948"/>
                <a:gd name="T40" fmla="*/ 908 w 1758"/>
                <a:gd name="T41" fmla="*/ 0 h 2948"/>
                <a:gd name="T42" fmla="*/ 1021 w 1758"/>
                <a:gd name="T43" fmla="*/ 57 h 2948"/>
                <a:gd name="T44" fmla="*/ 1078 w 1758"/>
                <a:gd name="T45" fmla="*/ 113 h 2948"/>
                <a:gd name="T46" fmla="*/ 1134 w 1758"/>
                <a:gd name="T47" fmla="*/ 170 h 2948"/>
                <a:gd name="T48" fmla="*/ 1361 w 1758"/>
                <a:gd name="T49" fmla="*/ 227 h 2948"/>
                <a:gd name="T50" fmla="*/ 1418 w 1758"/>
                <a:gd name="T51" fmla="*/ 283 h 2948"/>
                <a:gd name="T52" fmla="*/ 1475 w 1758"/>
                <a:gd name="T53" fmla="*/ 340 h 2948"/>
                <a:gd name="T54" fmla="*/ 1418 w 1758"/>
                <a:gd name="T55" fmla="*/ 510 h 2948"/>
                <a:gd name="T56" fmla="*/ 1361 w 1758"/>
                <a:gd name="T57" fmla="*/ 567 h 2948"/>
                <a:gd name="T58" fmla="*/ 1248 w 1758"/>
                <a:gd name="T59" fmla="*/ 624 h 2948"/>
                <a:gd name="T60" fmla="*/ 1191 w 1758"/>
                <a:gd name="T61" fmla="*/ 680 h 2948"/>
                <a:gd name="T62" fmla="*/ 1021 w 1758"/>
                <a:gd name="T63" fmla="*/ 850 h 2948"/>
                <a:gd name="T64" fmla="*/ 1134 w 1758"/>
                <a:gd name="T65" fmla="*/ 1020 h 2948"/>
                <a:gd name="T66" fmla="*/ 1191 w 1758"/>
                <a:gd name="T67" fmla="*/ 1134 h 2948"/>
                <a:gd name="T68" fmla="*/ 1248 w 1758"/>
                <a:gd name="T69" fmla="*/ 1077 h 2948"/>
                <a:gd name="T70" fmla="*/ 1418 w 1758"/>
                <a:gd name="T71" fmla="*/ 1304 h 2948"/>
                <a:gd name="T72" fmla="*/ 1475 w 1758"/>
                <a:gd name="T73" fmla="*/ 1587 h 2948"/>
                <a:gd name="T74" fmla="*/ 1418 w 1758"/>
                <a:gd name="T75" fmla="*/ 1644 h 2948"/>
                <a:gd name="T76" fmla="*/ 1475 w 1758"/>
                <a:gd name="T77" fmla="*/ 1984 h 2948"/>
                <a:gd name="T78" fmla="*/ 1588 w 1758"/>
                <a:gd name="T79" fmla="*/ 1928 h 2948"/>
                <a:gd name="T80" fmla="*/ 1701 w 1758"/>
                <a:gd name="T81" fmla="*/ 2155 h 2948"/>
                <a:gd name="T82" fmla="*/ 1758 w 1758"/>
                <a:gd name="T83" fmla="*/ 2268 h 2948"/>
                <a:gd name="T84" fmla="*/ 1645 w 1758"/>
                <a:gd name="T85" fmla="*/ 2325 h 2948"/>
                <a:gd name="T86" fmla="*/ 1475 w 1758"/>
                <a:gd name="T87" fmla="*/ 2551 h 2948"/>
                <a:gd name="T88" fmla="*/ 1531 w 1758"/>
                <a:gd name="T89" fmla="*/ 2948 h 2948"/>
                <a:gd name="T90" fmla="*/ 1475 w 1758"/>
                <a:gd name="T91" fmla="*/ 2778 h 2948"/>
                <a:gd name="T92" fmla="*/ 1418 w 1758"/>
                <a:gd name="T93" fmla="*/ 2722 h 2948"/>
                <a:gd name="T94" fmla="*/ 1304 w 1758"/>
                <a:gd name="T95" fmla="*/ 2778 h 2948"/>
                <a:gd name="T96" fmla="*/ 1361 w 1758"/>
                <a:gd name="T97" fmla="*/ 2892 h 2948"/>
                <a:gd name="T98" fmla="*/ 1078 w 1758"/>
                <a:gd name="T99" fmla="*/ 2722 h 2948"/>
                <a:gd name="T100" fmla="*/ 1021 w 1758"/>
                <a:gd name="T101" fmla="*/ 2665 h 2948"/>
                <a:gd name="T102" fmla="*/ 964 w 1758"/>
                <a:gd name="T103" fmla="*/ 2608 h 2948"/>
                <a:gd name="T104" fmla="*/ 851 w 1758"/>
                <a:gd name="T105" fmla="*/ 2551 h 2948"/>
                <a:gd name="T106" fmla="*/ 794 w 1758"/>
                <a:gd name="T107" fmla="*/ 2495 h 2948"/>
                <a:gd name="T108" fmla="*/ 851 w 1758"/>
                <a:gd name="T109" fmla="*/ 2381 h 2948"/>
                <a:gd name="T110" fmla="*/ 794 w 1758"/>
                <a:gd name="T111" fmla="*/ 2438 h 2948"/>
                <a:gd name="T112" fmla="*/ 737 w 1758"/>
                <a:gd name="T113" fmla="*/ 2495 h 2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58" h="2948">
                  <a:moveTo>
                    <a:pt x="681" y="2495"/>
                  </a:moveTo>
                  <a:lnTo>
                    <a:pt x="681" y="2211"/>
                  </a:lnTo>
                  <a:lnTo>
                    <a:pt x="624" y="2211"/>
                  </a:lnTo>
                  <a:lnTo>
                    <a:pt x="624" y="1928"/>
                  </a:lnTo>
                  <a:lnTo>
                    <a:pt x="681" y="1928"/>
                  </a:lnTo>
                  <a:lnTo>
                    <a:pt x="681" y="1984"/>
                  </a:lnTo>
                  <a:lnTo>
                    <a:pt x="794" y="1984"/>
                  </a:lnTo>
                  <a:lnTo>
                    <a:pt x="794" y="1758"/>
                  </a:lnTo>
                  <a:lnTo>
                    <a:pt x="737" y="1758"/>
                  </a:lnTo>
                  <a:lnTo>
                    <a:pt x="737" y="1587"/>
                  </a:lnTo>
                  <a:lnTo>
                    <a:pt x="681" y="1587"/>
                  </a:lnTo>
                  <a:lnTo>
                    <a:pt x="681" y="1417"/>
                  </a:lnTo>
                  <a:lnTo>
                    <a:pt x="624" y="1417"/>
                  </a:lnTo>
                  <a:lnTo>
                    <a:pt x="624" y="1247"/>
                  </a:lnTo>
                  <a:lnTo>
                    <a:pt x="511" y="1247"/>
                  </a:lnTo>
                  <a:lnTo>
                    <a:pt x="511" y="1191"/>
                  </a:lnTo>
                  <a:lnTo>
                    <a:pt x="284" y="1191"/>
                  </a:lnTo>
                  <a:lnTo>
                    <a:pt x="284" y="1247"/>
                  </a:lnTo>
                  <a:lnTo>
                    <a:pt x="170" y="1247"/>
                  </a:lnTo>
                  <a:lnTo>
                    <a:pt x="170" y="1191"/>
                  </a:lnTo>
                  <a:lnTo>
                    <a:pt x="57" y="1191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908" y="57"/>
                  </a:lnTo>
                  <a:lnTo>
                    <a:pt x="908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1078" y="57"/>
                  </a:lnTo>
                  <a:lnTo>
                    <a:pt x="1078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361" y="170"/>
                  </a:lnTo>
                  <a:lnTo>
                    <a:pt x="1361" y="227"/>
                  </a:lnTo>
                  <a:lnTo>
                    <a:pt x="1418" y="227"/>
                  </a:lnTo>
                  <a:lnTo>
                    <a:pt x="1418" y="283"/>
                  </a:lnTo>
                  <a:lnTo>
                    <a:pt x="1475" y="283"/>
                  </a:lnTo>
                  <a:lnTo>
                    <a:pt x="1475" y="340"/>
                  </a:lnTo>
                  <a:lnTo>
                    <a:pt x="1418" y="340"/>
                  </a:lnTo>
                  <a:lnTo>
                    <a:pt x="1418" y="510"/>
                  </a:lnTo>
                  <a:lnTo>
                    <a:pt x="1361" y="510"/>
                  </a:lnTo>
                  <a:lnTo>
                    <a:pt x="1361" y="567"/>
                  </a:lnTo>
                  <a:lnTo>
                    <a:pt x="1248" y="567"/>
                  </a:lnTo>
                  <a:lnTo>
                    <a:pt x="1248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021" y="680"/>
                  </a:lnTo>
                  <a:lnTo>
                    <a:pt x="1021" y="850"/>
                  </a:lnTo>
                  <a:lnTo>
                    <a:pt x="1134" y="850"/>
                  </a:lnTo>
                  <a:lnTo>
                    <a:pt x="1134" y="1020"/>
                  </a:lnTo>
                  <a:lnTo>
                    <a:pt x="1191" y="1020"/>
                  </a:lnTo>
                  <a:lnTo>
                    <a:pt x="1191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418" y="1077"/>
                  </a:lnTo>
                  <a:lnTo>
                    <a:pt x="1418" y="1304"/>
                  </a:lnTo>
                  <a:lnTo>
                    <a:pt x="1475" y="1304"/>
                  </a:lnTo>
                  <a:lnTo>
                    <a:pt x="1475" y="1587"/>
                  </a:lnTo>
                  <a:lnTo>
                    <a:pt x="1418" y="1587"/>
                  </a:lnTo>
                  <a:lnTo>
                    <a:pt x="1418" y="1644"/>
                  </a:lnTo>
                  <a:lnTo>
                    <a:pt x="1475" y="1644"/>
                  </a:lnTo>
                  <a:lnTo>
                    <a:pt x="1475" y="1984"/>
                  </a:lnTo>
                  <a:lnTo>
                    <a:pt x="1588" y="1984"/>
                  </a:lnTo>
                  <a:lnTo>
                    <a:pt x="1588" y="1928"/>
                  </a:lnTo>
                  <a:lnTo>
                    <a:pt x="1701" y="1928"/>
                  </a:lnTo>
                  <a:lnTo>
                    <a:pt x="1701" y="2155"/>
                  </a:lnTo>
                  <a:lnTo>
                    <a:pt x="1758" y="2155"/>
                  </a:lnTo>
                  <a:lnTo>
                    <a:pt x="1758" y="2268"/>
                  </a:lnTo>
                  <a:lnTo>
                    <a:pt x="1645" y="2268"/>
                  </a:lnTo>
                  <a:lnTo>
                    <a:pt x="1645" y="2325"/>
                  </a:lnTo>
                  <a:lnTo>
                    <a:pt x="1475" y="2325"/>
                  </a:lnTo>
                  <a:lnTo>
                    <a:pt x="1475" y="2551"/>
                  </a:lnTo>
                  <a:lnTo>
                    <a:pt x="1531" y="2551"/>
                  </a:lnTo>
                  <a:lnTo>
                    <a:pt x="1531" y="2948"/>
                  </a:lnTo>
                  <a:lnTo>
                    <a:pt x="1475" y="2948"/>
                  </a:lnTo>
                  <a:lnTo>
                    <a:pt x="1475" y="2778"/>
                  </a:lnTo>
                  <a:lnTo>
                    <a:pt x="1418" y="2778"/>
                  </a:lnTo>
                  <a:lnTo>
                    <a:pt x="1418" y="2722"/>
                  </a:lnTo>
                  <a:lnTo>
                    <a:pt x="1304" y="2722"/>
                  </a:lnTo>
                  <a:lnTo>
                    <a:pt x="1304" y="2778"/>
                  </a:lnTo>
                  <a:lnTo>
                    <a:pt x="1361" y="2778"/>
                  </a:lnTo>
                  <a:lnTo>
                    <a:pt x="1361" y="2892"/>
                  </a:lnTo>
                  <a:lnTo>
                    <a:pt x="1078" y="2892"/>
                  </a:lnTo>
                  <a:lnTo>
                    <a:pt x="1078" y="2722"/>
                  </a:lnTo>
                  <a:lnTo>
                    <a:pt x="1021" y="2722"/>
                  </a:lnTo>
                  <a:lnTo>
                    <a:pt x="1021" y="2665"/>
                  </a:lnTo>
                  <a:lnTo>
                    <a:pt x="964" y="2665"/>
                  </a:lnTo>
                  <a:lnTo>
                    <a:pt x="964" y="2608"/>
                  </a:lnTo>
                  <a:lnTo>
                    <a:pt x="851" y="2608"/>
                  </a:lnTo>
                  <a:lnTo>
                    <a:pt x="851" y="2551"/>
                  </a:lnTo>
                  <a:lnTo>
                    <a:pt x="794" y="2551"/>
                  </a:lnTo>
                  <a:lnTo>
                    <a:pt x="794" y="2495"/>
                  </a:lnTo>
                  <a:lnTo>
                    <a:pt x="851" y="2495"/>
                  </a:lnTo>
                  <a:lnTo>
                    <a:pt x="851" y="2381"/>
                  </a:lnTo>
                  <a:lnTo>
                    <a:pt x="794" y="2381"/>
                  </a:lnTo>
                  <a:lnTo>
                    <a:pt x="794" y="2438"/>
                  </a:lnTo>
                  <a:lnTo>
                    <a:pt x="737" y="2438"/>
                  </a:lnTo>
                  <a:lnTo>
                    <a:pt x="737" y="2495"/>
                  </a:lnTo>
                  <a:lnTo>
                    <a:pt x="681" y="249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416" y="1537"/>
              <a:ext cx="2778" cy="2382"/>
            </a:xfrm>
            <a:custGeom>
              <a:avLst/>
              <a:gdLst>
                <a:gd name="T0" fmla="*/ 2551 w 2778"/>
                <a:gd name="T1" fmla="*/ 1588 h 2382"/>
                <a:gd name="T2" fmla="*/ 2608 w 2778"/>
                <a:gd name="T3" fmla="*/ 1474 h 2382"/>
                <a:gd name="T4" fmla="*/ 2665 w 2778"/>
                <a:gd name="T5" fmla="*/ 1248 h 2382"/>
                <a:gd name="T6" fmla="*/ 2721 w 2778"/>
                <a:gd name="T7" fmla="*/ 1191 h 2382"/>
                <a:gd name="T8" fmla="*/ 2778 w 2778"/>
                <a:gd name="T9" fmla="*/ 681 h 2382"/>
                <a:gd name="T10" fmla="*/ 1814 w 2778"/>
                <a:gd name="T11" fmla="*/ 737 h 2382"/>
                <a:gd name="T12" fmla="*/ 1531 w 2778"/>
                <a:gd name="T13" fmla="*/ 851 h 2382"/>
                <a:gd name="T14" fmla="*/ 1304 w 2778"/>
                <a:gd name="T15" fmla="*/ 794 h 2382"/>
                <a:gd name="T16" fmla="*/ 1361 w 2778"/>
                <a:gd name="T17" fmla="*/ 567 h 2382"/>
                <a:gd name="T18" fmla="*/ 1134 w 2778"/>
                <a:gd name="T19" fmla="*/ 624 h 2382"/>
                <a:gd name="T20" fmla="*/ 1190 w 2778"/>
                <a:gd name="T21" fmla="*/ 510 h 2382"/>
                <a:gd name="T22" fmla="*/ 1361 w 2778"/>
                <a:gd name="T23" fmla="*/ 397 h 2382"/>
                <a:gd name="T24" fmla="*/ 1247 w 2778"/>
                <a:gd name="T25" fmla="*/ 170 h 2382"/>
                <a:gd name="T26" fmla="*/ 794 w 2778"/>
                <a:gd name="T27" fmla="*/ 57 h 2382"/>
                <a:gd name="T28" fmla="*/ 737 w 2778"/>
                <a:gd name="T29" fmla="*/ 170 h 2382"/>
                <a:gd name="T30" fmla="*/ 567 w 2778"/>
                <a:gd name="T31" fmla="*/ 114 h 2382"/>
                <a:gd name="T32" fmla="*/ 453 w 2778"/>
                <a:gd name="T33" fmla="*/ 170 h 2382"/>
                <a:gd name="T34" fmla="*/ 567 w 2778"/>
                <a:gd name="T35" fmla="*/ 340 h 2382"/>
                <a:gd name="T36" fmla="*/ 623 w 2778"/>
                <a:gd name="T37" fmla="*/ 454 h 2382"/>
                <a:gd name="T38" fmla="*/ 794 w 2778"/>
                <a:gd name="T39" fmla="*/ 510 h 2382"/>
                <a:gd name="T40" fmla="*/ 850 w 2778"/>
                <a:gd name="T41" fmla="*/ 737 h 2382"/>
                <a:gd name="T42" fmla="*/ 737 w 2778"/>
                <a:gd name="T43" fmla="*/ 851 h 2382"/>
                <a:gd name="T44" fmla="*/ 680 w 2778"/>
                <a:gd name="T45" fmla="*/ 1077 h 2382"/>
                <a:gd name="T46" fmla="*/ 567 w 2778"/>
                <a:gd name="T47" fmla="*/ 1021 h 2382"/>
                <a:gd name="T48" fmla="*/ 453 w 2778"/>
                <a:gd name="T49" fmla="*/ 851 h 2382"/>
                <a:gd name="T50" fmla="*/ 340 w 2778"/>
                <a:gd name="T51" fmla="*/ 737 h 2382"/>
                <a:gd name="T52" fmla="*/ 283 w 2778"/>
                <a:gd name="T53" fmla="*/ 624 h 2382"/>
                <a:gd name="T54" fmla="*/ 113 w 2778"/>
                <a:gd name="T55" fmla="*/ 567 h 2382"/>
                <a:gd name="T56" fmla="*/ 56 w 2778"/>
                <a:gd name="T57" fmla="*/ 737 h 2382"/>
                <a:gd name="T58" fmla="*/ 170 w 2778"/>
                <a:gd name="T59" fmla="*/ 794 h 2382"/>
                <a:gd name="T60" fmla="*/ 113 w 2778"/>
                <a:gd name="T61" fmla="*/ 794 h 2382"/>
                <a:gd name="T62" fmla="*/ 56 w 2778"/>
                <a:gd name="T63" fmla="*/ 851 h 2382"/>
                <a:gd name="T64" fmla="*/ 113 w 2778"/>
                <a:gd name="T65" fmla="*/ 1021 h 2382"/>
                <a:gd name="T66" fmla="*/ 283 w 2778"/>
                <a:gd name="T67" fmla="*/ 1077 h 2382"/>
                <a:gd name="T68" fmla="*/ 340 w 2778"/>
                <a:gd name="T69" fmla="*/ 1248 h 2382"/>
                <a:gd name="T70" fmla="*/ 567 w 2778"/>
                <a:gd name="T71" fmla="*/ 1304 h 2382"/>
                <a:gd name="T72" fmla="*/ 623 w 2778"/>
                <a:gd name="T73" fmla="*/ 1418 h 2382"/>
                <a:gd name="T74" fmla="*/ 907 w 2778"/>
                <a:gd name="T75" fmla="*/ 1248 h 2382"/>
                <a:gd name="T76" fmla="*/ 964 w 2778"/>
                <a:gd name="T77" fmla="*/ 1588 h 2382"/>
                <a:gd name="T78" fmla="*/ 1077 w 2778"/>
                <a:gd name="T79" fmla="*/ 1701 h 2382"/>
                <a:gd name="T80" fmla="*/ 1134 w 2778"/>
                <a:gd name="T81" fmla="*/ 1815 h 2382"/>
                <a:gd name="T82" fmla="*/ 1247 w 2778"/>
                <a:gd name="T83" fmla="*/ 1928 h 2382"/>
                <a:gd name="T84" fmla="*/ 1304 w 2778"/>
                <a:gd name="T85" fmla="*/ 1871 h 2382"/>
                <a:gd name="T86" fmla="*/ 1247 w 2778"/>
                <a:gd name="T87" fmla="*/ 1758 h 2382"/>
                <a:gd name="T88" fmla="*/ 1361 w 2778"/>
                <a:gd name="T89" fmla="*/ 1815 h 2382"/>
                <a:gd name="T90" fmla="*/ 1417 w 2778"/>
                <a:gd name="T91" fmla="*/ 1985 h 2382"/>
                <a:gd name="T92" fmla="*/ 1644 w 2778"/>
                <a:gd name="T93" fmla="*/ 2041 h 2382"/>
                <a:gd name="T94" fmla="*/ 1701 w 2778"/>
                <a:gd name="T95" fmla="*/ 2325 h 2382"/>
                <a:gd name="T96" fmla="*/ 1871 w 2778"/>
                <a:gd name="T97" fmla="*/ 2382 h 2382"/>
                <a:gd name="T98" fmla="*/ 1928 w 2778"/>
                <a:gd name="T99" fmla="*/ 2268 h 2382"/>
                <a:gd name="T100" fmla="*/ 2098 w 2778"/>
                <a:gd name="T101" fmla="*/ 2211 h 2382"/>
                <a:gd name="T102" fmla="*/ 2154 w 2778"/>
                <a:gd name="T103" fmla="*/ 2098 h 2382"/>
                <a:gd name="T104" fmla="*/ 2324 w 2778"/>
                <a:gd name="T105" fmla="*/ 2041 h 2382"/>
                <a:gd name="T106" fmla="*/ 2438 w 2778"/>
                <a:gd name="T107" fmla="*/ 1928 h 2382"/>
                <a:gd name="T108" fmla="*/ 2608 w 2778"/>
                <a:gd name="T109" fmla="*/ 1871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78" h="2382">
                  <a:moveTo>
                    <a:pt x="2608" y="1871"/>
                  </a:moveTo>
                  <a:lnTo>
                    <a:pt x="2608" y="1588"/>
                  </a:lnTo>
                  <a:lnTo>
                    <a:pt x="2551" y="1588"/>
                  </a:lnTo>
                  <a:lnTo>
                    <a:pt x="2551" y="1531"/>
                  </a:lnTo>
                  <a:lnTo>
                    <a:pt x="2608" y="1531"/>
                  </a:lnTo>
                  <a:lnTo>
                    <a:pt x="2608" y="1474"/>
                  </a:lnTo>
                  <a:lnTo>
                    <a:pt x="2608" y="1418"/>
                  </a:lnTo>
                  <a:lnTo>
                    <a:pt x="2665" y="1418"/>
                  </a:lnTo>
                  <a:lnTo>
                    <a:pt x="2665" y="1248"/>
                  </a:lnTo>
                  <a:lnTo>
                    <a:pt x="2778" y="1248"/>
                  </a:lnTo>
                  <a:lnTo>
                    <a:pt x="2778" y="1191"/>
                  </a:lnTo>
                  <a:lnTo>
                    <a:pt x="2721" y="1191"/>
                  </a:lnTo>
                  <a:lnTo>
                    <a:pt x="2721" y="1134"/>
                  </a:lnTo>
                  <a:lnTo>
                    <a:pt x="2778" y="1134"/>
                  </a:lnTo>
                  <a:lnTo>
                    <a:pt x="2778" y="681"/>
                  </a:lnTo>
                  <a:lnTo>
                    <a:pt x="2268" y="681"/>
                  </a:lnTo>
                  <a:lnTo>
                    <a:pt x="2268" y="737"/>
                  </a:lnTo>
                  <a:lnTo>
                    <a:pt x="1814" y="737"/>
                  </a:lnTo>
                  <a:lnTo>
                    <a:pt x="1814" y="907"/>
                  </a:lnTo>
                  <a:lnTo>
                    <a:pt x="1531" y="907"/>
                  </a:lnTo>
                  <a:lnTo>
                    <a:pt x="1531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304" y="794"/>
                  </a:lnTo>
                  <a:lnTo>
                    <a:pt x="1304" y="737"/>
                  </a:lnTo>
                  <a:lnTo>
                    <a:pt x="1361" y="737"/>
                  </a:lnTo>
                  <a:lnTo>
                    <a:pt x="1361" y="567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134" y="624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510"/>
                  </a:lnTo>
                  <a:lnTo>
                    <a:pt x="1247" y="510"/>
                  </a:lnTo>
                  <a:lnTo>
                    <a:pt x="1247" y="397"/>
                  </a:lnTo>
                  <a:lnTo>
                    <a:pt x="1361" y="397"/>
                  </a:lnTo>
                  <a:lnTo>
                    <a:pt x="1361" y="284"/>
                  </a:lnTo>
                  <a:lnTo>
                    <a:pt x="1247" y="284"/>
                  </a:lnTo>
                  <a:lnTo>
                    <a:pt x="1247" y="170"/>
                  </a:lnTo>
                  <a:lnTo>
                    <a:pt x="1077" y="170"/>
                  </a:lnTo>
                  <a:lnTo>
                    <a:pt x="107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737" y="454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850" y="567"/>
                  </a:lnTo>
                  <a:lnTo>
                    <a:pt x="850" y="737"/>
                  </a:lnTo>
                  <a:lnTo>
                    <a:pt x="794" y="737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1077"/>
                  </a:lnTo>
                  <a:lnTo>
                    <a:pt x="623" y="1077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851"/>
                  </a:lnTo>
                  <a:lnTo>
                    <a:pt x="397" y="851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6" y="851"/>
                  </a:lnTo>
                  <a:lnTo>
                    <a:pt x="56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283" y="1077"/>
                  </a:lnTo>
                  <a:lnTo>
                    <a:pt x="283" y="1191"/>
                  </a:lnTo>
                  <a:lnTo>
                    <a:pt x="340" y="1191"/>
                  </a:lnTo>
                  <a:lnTo>
                    <a:pt x="340" y="1248"/>
                  </a:lnTo>
                  <a:lnTo>
                    <a:pt x="453" y="1248"/>
                  </a:lnTo>
                  <a:lnTo>
                    <a:pt x="453" y="1304"/>
                  </a:lnTo>
                  <a:lnTo>
                    <a:pt x="567" y="1304"/>
                  </a:lnTo>
                  <a:lnTo>
                    <a:pt x="567" y="1248"/>
                  </a:lnTo>
                  <a:lnTo>
                    <a:pt x="623" y="1248"/>
                  </a:lnTo>
                  <a:lnTo>
                    <a:pt x="623" y="1418"/>
                  </a:lnTo>
                  <a:lnTo>
                    <a:pt x="737" y="1418"/>
                  </a:lnTo>
                  <a:lnTo>
                    <a:pt x="737" y="1248"/>
                  </a:lnTo>
                  <a:lnTo>
                    <a:pt x="907" y="1248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588"/>
                  </a:lnTo>
                  <a:lnTo>
                    <a:pt x="1020" y="1588"/>
                  </a:lnTo>
                  <a:lnTo>
                    <a:pt x="1020" y="1701"/>
                  </a:lnTo>
                  <a:lnTo>
                    <a:pt x="1077" y="1701"/>
                  </a:lnTo>
                  <a:lnTo>
                    <a:pt x="1077" y="1758"/>
                  </a:lnTo>
                  <a:lnTo>
                    <a:pt x="1134" y="1758"/>
                  </a:lnTo>
                  <a:lnTo>
                    <a:pt x="1134" y="1815"/>
                  </a:lnTo>
                  <a:lnTo>
                    <a:pt x="1190" y="1815"/>
                  </a:lnTo>
                  <a:lnTo>
                    <a:pt x="1190" y="1928"/>
                  </a:lnTo>
                  <a:lnTo>
                    <a:pt x="1247" y="1928"/>
                  </a:lnTo>
                  <a:lnTo>
                    <a:pt x="1247" y="1985"/>
                  </a:lnTo>
                  <a:lnTo>
                    <a:pt x="1304" y="1985"/>
                  </a:lnTo>
                  <a:lnTo>
                    <a:pt x="1304" y="1871"/>
                  </a:lnTo>
                  <a:lnTo>
                    <a:pt x="1247" y="1871"/>
                  </a:lnTo>
                  <a:lnTo>
                    <a:pt x="1247" y="1815"/>
                  </a:lnTo>
                  <a:lnTo>
                    <a:pt x="1247" y="1758"/>
                  </a:lnTo>
                  <a:lnTo>
                    <a:pt x="1304" y="1758"/>
                  </a:lnTo>
                  <a:lnTo>
                    <a:pt x="1304" y="1815"/>
                  </a:lnTo>
                  <a:lnTo>
                    <a:pt x="1361" y="1815"/>
                  </a:lnTo>
                  <a:lnTo>
                    <a:pt x="1361" y="1928"/>
                  </a:lnTo>
                  <a:lnTo>
                    <a:pt x="1417" y="1928"/>
                  </a:lnTo>
                  <a:lnTo>
                    <a:pt x="1417" y="1985"/>
                  </a:lnTo>
                  <a:lnTo>
                    <a:pt x="1587" y="1985"/>
                  </a:lnTo>
                  <a:lnTo>
                    <a:pt x="1587" y="2041"/>
                  </a:lnTo>
                  <a:lnTo>
                    <a:pt x="1644" y="2041"/>
                  </a:lnTo>
                  <a:lnTo>
                    <a:pt x="1644" y="2211"/>
                  </a:lnTo>
                  <a:lnTo>
                    <a:pt x="1701" y="2211"/>
                  </a:lnTo>
                  <a:lnTo>
                    <a:pt x="1701" y="2325"/>
                  </a:lnTo>
                  <a:lnTo>
                    <a:pt x="1757" y="2325"/>
                  </a:lnTo>
                  <a:lnTo>
                    <a:pt x="1757" y="2382"/>
                  </a:lnTo>
                  <a:lnTo>
                    <a:pt x="1871" y="2382"/>
                  </a:lnTo>
                  <a:lnTo>
                    <a:pt x="1871" y="2325"/>
                  </a:lnTo>
                  <a:lnTo>
                    <a:pt x="1928" y="2325"/>
                  </a:lnTo>
                  <a:lnTo>
                    <a:pt x="1928" y="2268"/>
                  </a:lnTo>
                  <a:lnTo>
                    <a:pt x="1984" y="2268"/>
                  </a:lnTo>
                  <a:lnTo>
                    <a:pt x="1984" y="2211"/>
                  </a:lnTo>
                  <a:lnTo>
                    <a:pt x="2098" y="2211"/>
                  </a:lnTo>
                  <a:lnTo>
                    <a:pt x="2098" y="2155"/>
                  </a:lnTo>
                  <a:lnTo>
                    <a:pt x="2154" y="2155"/>
                  </a:lnTo>
                  <a:lnTo>
                    <a:pt x="2154" y="2098"/>
                  </a:lnTo>
                  <a:lnTo>
                    <a:pt x="2268" y="2098"/>
                  </a:lnTo>
                  <a:lnTo>
                    <a:pt x="2268" y="2041"/>
                  </a:lnTo>
                  <a:lnTo>
                    <a:pt x="2324" y="2041"/>
                  </a:lnTo>
                  <a:lnTo>
                    <a:pt x="2324" y="1985"/>
                  </a:lnTo>
                  <a:lnTo>
                    <a:pt x="2438" y="1985"/>
                  </a:lnTo>
                  <a:lnTo>
                    <a:pt x="2438" y="1928"/>
                  </a:lnTo>
                  <a:lnTo>
                    <a:pt x="2495" y="1928"/>
                  </a:lnTo>
                  <a:lnTo>
                    <a:pt x="2495" y="1871"/>
                  </a:lnTo>
                  <a:lnTo>
                    <a:pt x="2608" y="187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869" y="970"/>
              <a:ext cx="170" cy="284"/>
            </a:xfrm>
            <a:custGeom>
              <a:avLst/>
              <a:gdLst>
                <a:gd name="T0" fmla="*/ 57 w 170"/>
                <a:gd name="T1" fmla="*/ 0 h 284"/>
                <a:gd name="T2" fmla="*/ 57 w 170"/>
                <a:gd name="T3" fmla="*/ 57 h 284"/>
                <a:gd name="T4" fmla="*/ 0 w 170"/>
                <a:gd name="T5" fmla="*/ 57 h 284"/>
                <a:gd name="T6" fmla="*/ 0 w 170"/>
                <a:gd name="T7" fmla="*/ 170 h 284"/>
                <a:gd name="T8" fmla="*/ 0 w 170"/>
                <a:gd name="T9" fmla="*/ 227 h 284"/>
                <a:gd name="T10" fmla="*/ 57 w 170"/>
                <a:gd name="T11" fmla="*/ 227 h 284"/>
                <a:gd name="T12" fmla="*/ 57 w 170"/>
                <a:gd name="T13" fmla="*/ 284 h 284"/>
                <a:gd name="T14" fmla="*/ 170 w 170"/>
                <a:gd name="T15" fmla="*/ 284 h 284"/>
                <a:gd name="T16" fmla="*/ 170 w 170"/>
                <a:gd name="T17" fmla="*/ 170 h 284"/>
                <a:gd name="T18" fmla="*/ 114 w 170"/>
                <a:gd name="T19" fmla="*/ 170 h 284"/>
                <a:gd name="T20" fmla="*/ 114 w 170"/>
                <a:gd name="T21" fmla="*/ 0 h 284"/>
                <a:gd name="T22" fmla="*/ 57 w 170"/>
                <a:gd name="T2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284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76" y="1254"/>
              <a:ext cx="283" cy="226"/>
            </a:xfrm>
            <a:custGeom>
              <a:avLst/>
              <a:gdLst>
                <a:gd name="T0" fmla="*/ 170 w 283"/>
                <a:gd name="T1" fmla="*/ 0 h 226"/>
                <a:gd name="T2" fmla="*/ 170 w 283"/>
                <a:gd name="T3" fmla="*/ 56 h 226"/>
                <a:gd name="T4" fmla="*/ 0 w 283"/>
                <a:gd name="T5" fmla="*/ 56 h 226"/>
                <a:gd name="T6" fmla="*/ 0 w 283"/>
                <a:gd name="T7" fmla="*/ 170 h 226"/>
                <a:gd name="T8" fmla="*/ 113 w 283"/>
                <a:gd name="T9" fmla="*/ 170 h 226"/>
                <a:gd name="T10" fmla="*/ 113 w 283"/>
                <a:gd name="T11" fmla="*/ 226 h 226"/>
                <a:gd name="T12" fmla="*/ 226 w 283"/>
                <a:gd name="T13" fmla="*/ 226 h 226"/>
                <a:gd name="T14" fmla="*/ 226 w 283"/>
                <a:gd name="T15" fmla="*/ 170 h 226"/>
                <a:gd name="T16" fmla="*/ 283 w 283"/>
                <a:gd name="T17" fmla="*/ 170 h 226"/>
                <a:gd name="T18" fmla="*/ 283 w 283"/>
                <a:gd name="T19" fmla="*/ 0 h 226"/>
                <a:gd name="T20" fmla="*/ 170 w 283"/>
                <a:gd name="T2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6">
                  <a:moveTo>
                    <a:pt x="170" y="0"/>
                  </a:moveTo>
                  <a:lnTo>
                    <a:pt x="170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226" y="226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1039" y="1424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57 w 114"/>
                <a:gd name="T3" fmla="*/ 56 h 170"/>
                <a:gd name="T4" fmla="*/ 0 w 114"/>
                <a:gd name="T5" fmla="*/ 56 h 170"/>
                <a:gd name="T6" fmla="*/ 0 w 114"/>
                <a:gd name="T7" fmla="*/ 170 h 170"/>
                <a:gd name="T8" fmla="*/ 114 w 114"/>
                <a:gd name="T9" fmla="*/ 170 h 170"/>
                <a:gd name="T10" fmla="*/ 114 w 114"/>
                <a:gd name="T11" fmla="*/ 0 h 170"/>
                <a:gd name="T12" fmla="*/ 57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1720" y="1651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756" y="1821"/>
              <a:ext cx="510" cy="793"/>
            </a:xfrm>
            <a:custGeom>
              <a:avLst/>
              <a:gdLst>
                <a:gd name="T0" fmla="*/ 0 w 510"/>
                <a:gd name="T1" fmla="*/ 0 h 793"/>
                <a:gd name="T2" fmla="*/ 170 w 510"/>
                <a:gd name="T3" fmla="*/ 0 h 793"/>
                <a:gd name="T4" fmla="*/ 170 w 510"/>
                <a:gd name="T5" fmla="*/ 56 h 793"/>
                <a:gd name="T6" fmla="*/ 227 w 510"/>
                <a:gd name="T7" fmla="*/ 56 h 793"/>
                <a:gd name="T8" fmla="*/ 227 w 510"/>
                <a:gd name="T9" fmla="*/ 113 h 793"/>
                <a:gd name="T10" fmla="*/ 283 w 510"/>
                <a:gd name="T11" fmla="*/ 113 h 793"/>
                <a:gd name="T12" fmla="*/ 283 w 510"/>
                <a:gd name="T13" fmla="*/ 170 h 793"/>
                <a:gd name="T14" fmla="*/ 397 w 510"/>
                <a:gd name="T15" fmla="*/ 170 h 793"/>
                <a:gd name="T16" fmla="*/ 397 w 510"/>
                <a:gd name="T17" fmla="*/ 226 h 793"/>
                <a:gd name="T18" fmla="*/ 454 w 510"/>
                <a:gd name="T19" fmla="*/ 226 h 793"/>
                <a:gd name="T20" fmla="*/ 454 w 510"/>
                <a:gd name="T21" fmla="*/ 283 h 793"/>
                <a:gd name="T22" fmla="*/ 510 w 510"/>
                <a:gd name="T23" fmla="*/ 283 h 793"/>
                <a:gd name="T24" fmla="*/ 510 w 510"/>
                <a:gd name="T25" fmla="*/ 453 h 793"/>
                <a:gd name="T26" fmla="*/ 454 w 510"/>
                <a:gd name="T27" fmla="*/ 453 h 793"/>
                <a:gd name="T28" fmla="*/ 454 w 510"/>
                <a:gd name="T29" fmla="*/ 567 h 793"/>
                <a:gd name="T30" fmla="*/ 397 w 510"/>
                <a:gd name="T31" fmla="*/ 567 h 793"/>
                <a:gd name="T32" fmla="*/ 397 w 510"/>
                <a:gd name="T33" fmla="*/ 680 h 793"/>
                <a:gd name="T34" fmla="*/ 340 w 510"/>
                <a:gd name="T35" fmla="*/ 680 h 793"/>
                <a:gd name="T36" fmla="*/ 340 w 510"/>
                <a:gd name="T37" fmla="*/ 793 h 793"/>
                <a:gd name="T38" fmla="*/ 283 w 510"/>
                <a:gd name="T39" fmla="*/ 793 h 793"/>
                <a:gd name="T40" fmla="*/ 283 w 510"/>
                <a:gd name="T41" fmla="*/ 737 h 793"/>
                <a:gd name="T42" fmla="*/ 227 w 510"/>
                <a:gd name="T43" fmla="*/ 737 h 793"/>
                <a:gd name="T44" fmla="*/ 227 w 510"/>
                <a:gd name="T45" fmla="*/ 623 h 793"/>
                <a:gd name="T46" fmla="*/ 113 w 510"/>
                <a:gd name="T47" fmla="*/ 623 h 793"/>
                <a:gd name="T48" fmla="*/ 113 w 510"/>
                <a:gd name="T49" fmla="*/ 567 h 793"/>
                <a:gd name="T50" fmla="*/ 170 w 510"/>
                <a:gd name="T51" fmla="*/ 567 h 793"/>
                <a:gd name="T52" fmla="*/ 170 w 510"/>
                <a:gd name="T53" fmla="*/ 397 h 793"/>
                <a:gd name="T54" fmla="*/ 57 w 510"/>
                <a:gd name="T55" fmla="*/ 397 h 793"/>
                <a:gd name="T56" fmla="*/ 57 w 510"/>
                <a:gd name="T57" fmla="*/ 170 h 793"/>
                <a:gd name="T58" fmla="*/ 0 w 510"/>
                <a:gd name="T59" fmla="*/ 170 h 793"/>
                <a:gd name="T60" fmla="*/ 0 w 510"/>
                <a:gd name="T6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793">
                  <a:moveTo>
                    <a:pt x="0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283"/>
                  </a:lnTo>
                  <a:lnTo>
                    <a:pt x="510" y="283"/>
                  </a:lnTo>
                  <a:lnTo>
                    <a:pt x="510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283" y="793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623"/>
                  </a:lnTo>
                  <a:lnTo>
                    <a:pt x="113" y="623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2967" y="3352"/>
              <a:ext cx="794" cy="1304"/>
            </a:xfrm>
            <a:custGeom>
              <a:avLst/>
              <a:gdLst>
                <a:gd name="T0" fmla="*/ 0 w 794"/>
                <a:gd name="T1" fmla="*/ 56 h 1304"/>
                <a:gd name="T2" fmla="*/ 0 w 794"/>
                <a:gd name="T3" fmla="*/ 283 h 1304"/>
                <a:gd name="T4" fmla="*/ 114 w 794"/>
                <a:gd name="T5" fmla="*/ 283 h 1304"/>
                <a:gd name="T6" fmla="*/ 114 w 794"/>
                <a:gd name="T7" fmla="*/ 453 h 1304"/>
                <a:gd name="T8" fmla="*/ 227 w 794"/>
                <a:gd name="T9" fmla="*/ 453 h 1304"/>
                <a:gd name="T10" fmla="*/ 227 w 794"/>
                <a:gd name="T11" fmla="*/ 510 h 1304"/>
                <a:gd name="T12" fmla="*/ 170 w 794"/>
                <a:gd name="T13" fmla="*/ 510 h 1304"/>
                <a:gd name="T14" fmla="*/ 170 w 794"/>
                <a:gd name="T15" fmla="*/ 567 h 1304"/>
                <a:gd name="T16" fmla="*/ 227 w 794"/>
                <a:gd name="T17" fmla="*/ 567 h 1304"/>
                <a:gd name="T18" fmla="*/ 227 w 794"/>
                <a:gd name="T19" fmla="*/ 680 h 1304"/>
                <a:gd name="T20" fmla="*/ 284 w 794"/>
                <a:gd name="T21" fmla="*/ 680 h 1304"/>
                <a:gd name="T22" fmla="*/ 284 w 794"/>
                <a:gd name="T23" fmla="*/ 850 h 1304"/>
                <a:gd name="T24" fmla="*/ 227 w 794"/>
                <a:gd name="T25" fmla="*/ 850 h 1304"/>
                <a:gd name="T26" fmla="*/ 227 w 794"/>
                <a:gd name="T27" fmla="*/ 907 h 1304"/>
                <a:gd name="T28" fmla="*/ 170 w 794"/>
                <a:gd name="T29" fmla="*/ 907 h 1304"/>
                <a:gd name="T30" fmla="*/ 170 w 794"/>
                <a:gd name="T31" fmla="*/ 964 h 1304"/>
                <a:gd name="T32" fmla="*/ 341 w 794"/>
                <a:gd name="T33" fmla="*/ 964 h 1304"/>
                <a:gd name="T34" fmla="*/ 341 w 794"/>
                <a:gd name="T35" fmla="*/ 1077 h 1304"/>
                <a:gd name="T36" fmla="*/ 397 w 794"/>
                <a:gd name="T37" fmla="*/ 1077 h 1304"/>
                <a:gd name="T38" fmla="*/ 397 w 794"/>
                <a:gd name="T39" fmla="*/ 1134 h 1304"/>
                <a:gd name="T40" fmla="*/ 454 w 794"/>
                <a:gd name="T41" fmla="*/ 1134 h 1304"/>
                <a:gd name="T42" fmla="*/ 454 w 794"/>
                <a:gd name="T43" fmla="*/ 1190 h 1304"/>
                <a:gd name="T44" fmla="*/ 397 w 794"/>
                <a:gd name="T45" fmla="*/ 1190 h 1304"/>
                <a:gd name="T46" fmla="*/ 397 w 794"/>
                <a:gd name="T47" fmla="*/ 1247 h 1304"/>
                <a:gd name="T48" fmla="*/ 454 w 794"/>
                <a:gd name="T49" fmla="*/ 1247 h 1304"/>
                <a:gd name="T50" fmla="*/ 454 w 794"/>
                <a:gd name="T51" fmla="*/ 1304 h 1304"/>
                <a:gd name="T52" fmla="*/ 511 w 794"/>
                <a:gd name="T53" fmla="*/ 1304 h 1304"/>
                <a:gd name="T54" fmla="*/ 511 w 794"/>
                <a:gd name="T55" fmla="*/ 1247 h 1304"/>
                <a:gd name="T56" fmla="*/ 681 w 794"/>
                <a:gd name="T57" fmla="*/ 1247 h 1304"/>
                <a:gd name="T58" fmla="*/ 681 w 794"/>
                <a:gd name="T59" fmla="*/ 1020 h 1304"/>
                <a:gd name="T60" fmla="*/ 624 w 794"/>
                <a:gd name="T61" fmla="*/ 1020 h 1304"/>
                <a:gd name="T62" fmla="*/ 624 w 794"/>
                <a:gd name="T63" fmla="*/ 737 h 1304"/>
                <a:gd name="T64" fmla="*/ 681 w 794"/>
                <a:gd name="T65" fmla="*/ 737 h 1304"/>
                <a:gd name="T66" fmla="*/ 681 w 794"/>
                <a:gd name="T67" fmla="*/ 793 h 1304"/>
                <a:gd name="T68" fmla="*/ 794 w 794"/>
                <a:gd name="T69" fmla="*/ 793 h 1304"/>
                <a:gd name="T70" fmla="*/ 794 w 794"/>
                <a:gd name="T71" fmla="*/ 567 h 1304"/>
                <a:gd name="T72" fmla="*/ 737 w 794"/>
                <a:gd name="T73" fmla="*/ 567 h 1304"/>
                <a:gd name="T74" fmla="*/ 737 w 794"/>
                <a:gd name="T75" fmla="*/ 396 h 1304"/>
                <a:gd name="T76" fmla="*/ 681 w 794"/>
                <a:gd name="T77" fmla="*/ 396 h 1304"/>
                <a:gd name="T78" fmla="*/ 681 w 794"/>
                <a:gd name="T79" fmla="*/ 226 h 1304"/>
                <a:gd name="T80" fmla="*/ 624 w 794"/>
                <a:gd name="T81" fmla="*/ 226 h 1304"/>
                <a:gd name="T82" fmla="*/ 624 w 794"/>
                <a:gd name="T83" fmla="*/ 56 h 1304"/>
                <a:gd name="T84" fmla="*/ 511 w 794"/>
                <a:gd name="T85" fmla="*/ 56 h 1304"/>
                <a:gd name="T86" fmla="*/ 511 w 794"/>
                <a:gd name="T87" fmla="*/ 0 h 1304"/>
                <a:gd name="T88" fmla="*/ 284 w 794"/>
                <a:gd name="T89" fmla="*/ 0 h 1304"/>
                <a:gd name="T90" fmla="*/ 284 w 794"/>
                <a:gd name="T91" fmla="*/ 56 h 1304"/>
                <a:gd name="T92" fmla="*/ 170 w 794"/>
                <a:gd name="T93" fmla="*/ 56 h 1304"/>
                <a:gd name="T94" fmla="*/ 170 w 794"/>
                <a:gd name="T95" fmla="*/ 0 h 1304"/>
                <a:gd name="T96" fmla="*/ 57 w 794"/>
                <a:gd name="T97" fmla="*/ 0 h 1304"/>
                <a:gd name="T98" fmla="*/ 57 w 794"/>
                <a:gd name="T99" fmla="*/ 56 h 1304"/>
                <a:gd name="T100" fmla="*/ 0 w 794"/>
                <a:gd name="T101" fmla="*/ 56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4" h="1304">
                  <a:moveTo>
                    <a:pt x="0" y="56"/>
                  </a:moveTo>
                  <a:lnTo>
                    <a:pt x="0" y="283"/>
                  </a:lnTo>
                  <a:lnTo>
                    <a:pt x="114" y="283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341" y="964"/>
                  </a:lnTo>
                  <a:lnTo>
                    <a:pt x="341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54" y="1134"/>
                  </a:lnTo>
                  <a:lnTo>
                    <a:pt x="454" y="1190"/>
                  </a:lnTo>
                  <a:lnTo>
                    <a:pt x="397" y="1190"/>
                  </a:lnTo>
                  <a:lnTo>
                    <a:pt x="397" y="1247"/>
                  </a:lnTo>
                  <a:lnTo>
                    <a:pt x="454" y="1247"/>
                  </a:lnTo>
                  <a:lnTo>
                    <a:pt x="454" y="1304"/>
                  </a:lnTo>
                  <a:lnTo>
                    <a:pt x="511" y="1304"/>
                  </a:lnTo>
                  <a:lnTo>
                    <a:pt x="511" y="1247"/>
                  </a:lnTo>
                  <a:lnTo>
                    <a:pt x="681" y="1247"/>
                  </a:lnTo>
                  <a:lnTo>
                    <a:pt x="681" y="1020"/>
                  </a:lnTo>
                  <a:lnTo>
                    <a:pt x="624" y="1020"/>
                  </a:lnTo>
                  <a:lnTo>
                    <a:pt x="624" y="737"/>
                  </a:lnTo>
                  <a:lnTo>
                    <a:pt x="681" y="737"/>
                  </a:lnTo>
                  <a:lnTo>
                    <a:pt x="681" y="793"/>
                  </a:lnTo>
                  <a:lnTo>
                    <a:pt x="794" y="793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396"/>
                  </a:lnTo>
                  <a:lnTo>
                    <a:pt x="681" y="396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2117" y="3408"/>
              <a:ext cx="1134" cy="851"/>
            </a:xfrm>
            <a:custGeom>
              <a:avLst/>
              <a:gdLst>
                <a:gd name="T0" fmla="*/ 56 w 1134"/>
                <a:gd name="T1" fmla="*/ 511 h 851"/>
                <a:gd name="T2" fmla="*/ 56 w 1134"/>
                <a:gd name="T3" fmla="*/ 624 h 851"/>
                <a:gd name="T4" fmla="*/ 0 w 1134"/>
                <a:gd name="T5" fmla="*/ 624 h 851"/>
                <a:gd name="T6" fmla="*/ 0 w 1134"/>
                <a:gd name="T7" fmla="*/ 681 h 851"/>
                <a:gd name="T8" fmla="*/ 56 w 1134"/>
                <a:gd name="T9" fmla="*/ 681 h 851"/>
                <a:gd name="T10" fmla="*/ 56 w 1134"/>
                <a:gd name="T11" fmla="*/ 737 h 851"/>
                <a:gd name="T12" fmla="*/ 170 w 1134"/>
                <a:gd name="T13" fmla="*/ 737 h 851"/>
                <a:gd name="T14" fmla="*/ 170 w 1134"/>
                <a:gd name="T15" fmla="*/ 794 h 851"/>
                <a:gd name="T16" fmla="*/ 227 w 1134"/>
                <a:gd name="T17" fmla="*/ 794 h 851"/>
                <a:gd name="T18" fmla="*/ 227 w 1134"/>
                <a:gd name="T19" fmla="*/ 851 h 851"/>
                <a:gd name="T20" fmla="*/ 283 w 1134"/>
                <a:gd name="T21" fmla="*/ 851 h 851"/>
                <a:gd name="T22" fmla="*/ 283 w 1134"/>
                <a:gd name="T23" fmla="*/ 794 h 851"/>
                <a:gd name="T24" fmla="*/ 397 w 1134"/>
                <a:gd name="T25" fmla="*/ 794 h 851"/>
                <a:gd name="T26" fmla="*/ 397 w 1134"/>
                <a:gd name="T27" fmla="*/ 851 h 851"/>
                <a:gd name="T28" fmla="*/ 850 w 1134"/>
                <a:gd name="T29" fmla="*/ 851 h 851"/>
                <a:gd name="T30" fmla="*/ 850 w 1134"/>
                <a:gd name="T31" fmla="*/ 794 h 851"/>
                <a:gd name="T32" fmla="*/ 907 w 1134"/>
                <a:gd name="T33" fmla="*/ 794 h 851"/>
                <a:gd name="T34" fmla="*/ 907 w 1134"/>
                <a:gd name="T35" fmla="*/ 737 h 851"/>
                <a:gd name="T36" fmla="*/ 1020 w 1134"/>
                <a:gd name="T37" fmla="*/ 737 h 851"/>
                <a:gd name="T38" fmla="*/ 1020 w 1134"/>
                <a:gd name="T39" fmla="*/ 794 h 851"/>
                <a:gd name="T40" fmla="*/ 1134 w 1134"/>
                <a:gd name="T41" fmla="*/ 794 h 851"/>
                <a:gd name="T42" fmla="*/ 1134 w 1134"/>
                <a:gd name="T43" fmla="*/ 624 h 851"/>
                <a:gd name="T44" fmla="*/ 1077 w 1134"/>
                <a:gd name="T45" fmla="*/ 624 h 851"/>
                <a:gd name="T46" fmla="*/ 1077 w 1134"/>
                <a:gd name="T47" fmla="*/ 511 h 851"/>
                <a:gd name="T48" fmla="*/ 1020 w 1134"/>
                <a:gd name="T49" fmla="*/ 511 h 851"/>
                <a:gd name="T50" fmla="*/ 1020 w 1134"/>
                <a:gd name="T51" fmla="*/ 454 h 851"/>
                <a:gd name="T52" fmla="*/ 1077 w 1134"/>
                <a:gd name="T53" fmla="*/ 454 h 851"/>
                <a:gd name="T54" fmla="*/ 1077 w 1134"/>
                <a:gd name="T55" fmla="*/ 397 h 851"/>
                <a:gd name="T56" fmla="*/ 964 w 1134"/>
                <a:gd name="T57" fmla="*/ 397 h 851"/>
                <a:gd name="T58" fmla="*/ 964 w 1134"/>
                <a:gd name="T59" fmla="*/ 227 h 851"/>
                <a:gd name="T60" fmla="*/ 850 w 1134"/>
                <a:gd name="T61" fmla="*/ 227 h 851"/>
                <a:gd name="T62" fmla="*/ 850 w 1134"/>
                <a:gd name="T63" fmla="*/ 0 h 851"/>
                <a:gd name="T64" fmla="*/ 794 w 1134"/>
                <a:gd name="T65" fmla="*/ 0 h 851"/>
                <a:gd name="T66" fmla="*/ 794 w 1134"/>
                <a:gd name="T67" fmla="*/ 57 h 851"/>
                <a:gd name="T68" fmla="*/ 737 w 1134"/>
                <a:gd name="T69" fmla="*/ 57 h 851"/>
                <a:gd name="T70" fmla="*/ 737 w 1134"/>
                <a:gd name="T71" fmla="*/ 114 h 851"/>
                <a:gd name="T72" fmla="*/ 623 w 1134"/>
                <a:gd name="T73" fmla="*/ 114 h 851"/>
                <a:gd name="T74" fmla="*/ 623 w 1134"/>
                <a:gd name="T75" fmla="*/ 170 h 851"/>
                <a:gd name="T76" fmla="*/ 567 w 1134"/>
                <a:gd name="T77" fmla="*/ 170 h 851"/>
                <a:gd name="T78" fmla="*/ 567 w 1134"/>
                <a:gd name="T79" fmla="*/ 227 h 851"/>
                <a:gd name="T80" fmla="*/ 453 w 1134"/>
                <a:gd name="T81" fmla="*/ 227 h 851"/>
                <a:gd name="T82" fmla="*/ 453 w 1134"/>
                <a:gd name="T83" fmla="*/ 284 h 851"/>
                <a:gd name="T84" fmla="*/ 397 w 1134"/>
                <a:gd name="T85" fmla="*/ 284 h 851"/>
                <a:gd name="T86" fmla="*/ 397 w 1134"/>
                <a:gd name="T87" fmla="*/ 340 h 851"/>
                <a:gd name="T88" fmla="*/ 283 w 1134"/>
                <a:gd name="T89" fmla="*/ 340 h 851"/>
                <a:gd name="T90" fmla="*/ 283 w 1134"/>
                <a:gd name="T91" fmla="*/ 397 h 851"/>
                <a:gd name="T92" fmla="*/ 227 w 1134"/>
                <a:gd name="T93" fmla="*/ 397 h 851"/>
                <a:gd name="T94" fmla="*/ 227 w 1134"/>
                <a:gd name="T95" fmla="*/ 454 h 851"/>
                <a:gd name="T96" fmla="*/ 170 w 1134"/>
                <a:gd name="T97" fmla="*/ 454 h 851"/>
                <a:gd name="T98" fmla="*/ 170 w 1134"/>
                <a:gd name="T99" fmla="*/ 511 h 851"/>
                <a:gd name="T100" fmla="*/ 56 w 1134"/>
                <a:gd name="T101" fmla="*/ 51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851">
                  <a:moveTo>
                    <a:pt x="56" y="511"/>
                  </a:moveTo>
                  <a:lnTo>
                    <a:pt x="56" y="624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850" y="851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134" y="794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511"/>
                  </a:lnTo>
                  <a:lnTo>
                    <a:pt x="1020" y="511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397"/>
                  </a:lnTo>
                  <a:lnTo>
                    <a:pt x="964" y="397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23" y="114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56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2854" y="4145"/>
              <a:ext cx="567" cy="567"/>
            </a:xfrm>
            <a:custGeom>
              <a:avLst/>
              <a:gdLst>
                <a:gd name="T0" fmla="*/ 0 w 567"/>
                <a:gd name="T1" fmla="*/ 114 h 567"/>
                <a:gd name="T2" fmla="*/ 0 w 567"/>
                <a:gd name="T3" fmla="*/ 227 h 567"/>
                <a:gd name="T4" fmla="*/ 113 w 567"/>
                <a:gd name="T5" fmla="*/ 227 h 567"/>
                <a:gd name="T6" fmla="*/ 113 w 567"/>
                <a:gd name="T7" fmla="*/ 341 h 567"/>
                <a:gd name="T8" fmla="*/ 170 w 567"/>
                <a:gd name="T9" fmla="*/ 341 h 567"/>
                <a:gd name="T10" fmla="*/ 170 w 567"/>
                <a:gd name="T11" fmla="*/ 454 h 567"/>
                <a:gd name="T12" fmla="*/ 113 w 567"/>
                <a:gd name="T13" fmla="*/ 454 h 567"/>
                <a:gd name="T14" fmla="*/ 113 w 567"/>
                <a:gd name="T15" fmla="*/ 511 h 567"/>
                <a:gd name="T16" fmla="*/ 227 w 567"/>
                <a:gd name="T17" fmla="*/ 511 h 567"/>
                <a:gd name="T18" fmla="*/ 227 w 567"/>
                <a:gd name="T19" fmla="*/ 567 h 567"/>
                <a:gd name="T20" fmla="*/ 340 w 567"/>
                <a:gd name="T21" fmla="*/ 567 h 567"/>
                <a:gd name="T22" fmla="*/ 340 w 567"/>
                <a:gd name="T23" fmla="*/ 454 h 567"/>
                <a:gd name="T24" fmla="*/ 454 w 567"/>
                <a:gd name="T25" fmla="*/ 454 h 567"/>
                <a:gd name="T26" fmla="*/ 454 w 567"/>
                <a:gd name="T27" fmla="*/ 397 h 567"/>
                <a:gd name="T28" fmla="*/ 567 w 567"/>
                <a:gd name="T29" fmla="*/ 397 h 567"/>
                <a:gd name="T30" fmla="*/ 567 w 567"/>
                <a:gd name="T31" fmla="*/ 341 h 567"/>
                <a:gd name="T32" fmla="*/ 510 w 567"/>
                <a:gd name="T33" fmla="*/ 341 h 567"/>
                <a:gd name="T34" fmla="*/ 510 w 567"/>
                <a:gd name="T35" fmla="*/ 284 h 567"/>
                <a:gd name="T36" fmla="*/ 454 w 567"/>
                <a:gd name="T37" fmla="*/ 284 h 567"/>
                <a:gd name="T38" fmla="*/ 454 w 567"/>
                <a:gd name="T39" fmla="*/ 171 h 567"/>
                <a:gd name="T40" fmla="*/ 283 w 567"/>
                <a:gd name="T41" fmla="*/ 171 h 567"/>
                <a:gd name="T42" fmla="*/ 283 w 567"/>
                <a:gd name="T43" fmla="*/ 114 h 567"/>
                <a:gd name="T44" fmla="*/ 340 w 567"/>
                <a:gd name="T45" fmla="*/ 114 h 567"/>
                <a:gd name="T46" fmla="*/ 340 w 567"/>
                <a:gd name="T47" fmla="*/ 57 h 567"/>
                <a:gd name="T48" fmla="*/ 283 w 567"/>
                <a:gd name="T49" fmla="*/ 57 h 567"/>
                <a:gd name="T50" fmla="*/ 283 w 567"/>
                <a:gd name="T51" fmla="*/ 0 h 567"/>
                <a:gd name="T52" fmla="*/ 170 w 567"/>
                <a:gd name="T53" fmla="*/ 0 h 567"/>
                <a:gd name="T54" fmla="*/ 170 w 567"/>
                <a:gd name="T55" fmla="*/ 57 h 567"/>
                <a:gd name="T56" fmla="*/ 113 w 567"/>
                <a:gd name="T57" fmla="*/ 57 h 567"/>
                <a:gd name="T58" fmla="*/ 113 w 567"/>
                <a:gd name="T59" fmla="*/ 114 h 567"/>
                <a:gd name="T60" fmla="*/ 0 w 567"/>
                <a:gd name="T61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567">
                  <a:moveTo>
                    <a:pt x="0" y="11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171"/>
                  </a:lnTo>
                  <a:lnTo>
                    <a:pt x="283" y="171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2627" y="4259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113 w 340"/>
                <a:gd name="T3" fmla="*/ 0 h 340"/>
                <a:gd name="T4" fmla="*/ 113 w 340"/>
                <a:gd name="T5" fmla="*/ 57 h 340"/>
                <a:gd name="T6" fmla="*/ 57 w 340"/>
                <a:gd name="T7" fmla="*/ 57 h 340"/>
                <a:gd name="T8" fmla="*/ 57 w 340"/>
                <a:gd name="T9" fmla="*/ 113 h 340"/>
                <a:gd name="T10" fmla="*/ 0 w 340"/>
                <a:gd name="T11" fmla="*/ 113 h 340"/>
                <a:gd name="T12" fmla="*/ 0 w 340"/>
                <a:gd name="T13" fmla="*/ 227 h 340"/>
                <a:gd name="T14" fmla="*/ 57 w 340"/>
                <a:gd name="T15" fmla="*/ 227 h 340"/>
                <a:gd name="T16" fmla="*/ 57 w 340"/>
                <a:gd name="T17" fmla="*/ 283 h 340"/>
                <a:gd name="T18" fmla="*/ 113 w 340"/>
                <a:gd name="T19" fmla="*/ 283 h 340"/>
                <a:gd name="T20" fmla="*/ 113 w 340"/>
                <a:gd name="T21" fmla="*/ 227 h 340"/>
                <a:gd name="T22" fmla="*/ 170 w 340"/>
                <a:gd name="T23" fmla="*/ 227 h 340"/>
                <a:gd name="T24" fmla="*/ 170 w 340"/>
                <a:gd name="T25" fmla="*/ 340 h 340"/>
                <a:gd name="T26" fmla="*/ 284 w 340"/>
                <a:gd name="T27" fmla="*/ 340 h 340"/>
                <a:gd name="T28" fmla="*/ 284 w 340"/>
                <a:gd name="T29" fmla="*/ 227 h 340"/>
                <a:gd name="T30" fmla="*/ 340 w 340"/>
                <a:gd name="T31" fmla="*/ 227 h 340"/>
                <a:gd name="T32" fmla="*/ 340 w 340"/>
                <a:gd name="T33" fmla="*/ 113 h 340"/>
                <a:gd name="T34" fmla="*/ 227 w 340"/>
                <a:gd name="T35" fmla="*/ 113 h 340"/>
                <a:gd name="T36" fmla="*/ 227 w 340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284" y="34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2514" y="5903"/>
              <a:ext cx="1077" cy="794"/>
            </a:xfrm>
            <a:custGeom>
              <a:avLst/>
              <a:gdLst>
                <a:gd name="T0" fmla="*/ 1077 w 1077"/>
                <a:gd name="T1" fmla="*/ 794 h 794"/>
                <a:gd name="T2" fmla="*/ 907 w 1077"/>
                <a:gd name="T3" fmla="*/ 794 h 794"/>
                <a:gd name="T4" fmla="*/ 907 w 1077"/>
                <a:gd name="T5" fmla="*/ 737 h 794"/>
                <a:gd name="T6" fmla="*/ 510 w 1077"/>
                <a:gd name="T7" fmla="*/ 737 h 794"/>
                <a:gd name="T8" fmla="*/ 510 w 1077"/>
                <a:gd name="T9" fmla="*/ 681 h 794"/>
                <a:gd name="T10" fmla="*/ 283 w 1077"/>
                <a:gd name="T11" fmla="*/ 681 h 794"/>
                <a:gd name="T12" fmla="*/ 283 w 1077"/>
                <a:gd name="T13" fmla="*/ 624 h 794"/>
                <a:gd name="T14" fmla="*/ 56 w 1077"/>
                <a:gd name="T15" fmla="*/ 624 h 794"/>
                <a:gd name="T16" fmla="*/ 56 w 1077"/>
                <a:gd name="T17" fmla="*/ 567 h 794"/>
                <a:gd name="T18" fmla="*/ 0 w 1077"/>
                <a:gd name="T19" fmla="*/ 567 h 794"/>
                <a:gd name="T20" fmla="*/ 0 w 1077"/>
                <a:gd name="T21" fmla="*/ 510 h 794"/>
                <a:gd name="T22" fmla="*/ 56 w 1077"/>
                <a:gd name="T23" fmla="*/ 510 h 794"/>
                <a:gd name="T24" fmla="*/ 56 w 1077"/>
                <a:gd name="T25" fmla="*/ 454 h 794"/>
                <a:gd name="T26" fmla="*/ 113 w 1077"/>
                <a:gd name="T27" fmla="*/ 454 h 794"/>
                <a:gd name="T28" fmla="*/ 113 w 1077"/>
                <a:gd name="T29" fmla="*/ 397 h 794"/>
                <a:gd name="T30" fmla="*/ 170 w 1077"/>
                <a:gd name="T31" fmla="*/ 397 h 794"/>
                <a:gd name="T32" fmla="*/ 170 w 1077"/>
                <a:gd name="T33" fmla="*/ 227 h 794"/>
                <a:gd name="T34" fmla="*/ 226 w 1077"/>
                <a:gd name="T35" fmla="*/ 227 h 794"/>
                <a:gd name="T36" fmla="*/ 226 w 1077"/>
                <a:gd name="T37" fmla="*/ 170 h 794"/>
                <a:gd name="T38" fmla="*/ 397 w 1077"/>
                <a:gd name="T39" fmla="*/ 170 h 794"/>
                <a:gd name="T40" fmla="*/ 397 w 1077"/>
                <a:gd name="T41" fmla="*/ 114 h 794"/>
                <a:gd name="T42" fmla="*/ 510 w 1077"/>
                <a:gd name="T43" fmla="*/ 114 h 794"/>
                <a:gd name="T44" fmla="*/ 510 w 1077"/>
                <a:gd name="T45" fmla="*/ 57 h 794"/>
                <a:gd name="T46" fmla="*/ 567 w 1077"/>
                <a:gd name="T47" fmla="*/ 57 h 794"/>
                <a:gd name="T48" fmla="*/ 567 w 1077"/>
                <a:gd name="T49" fmla="*/ 0 h 794"/>
                <a:gd name="T50" fmla="*/ 737 w 1077"/>
                <a:gd name="T51" fmla="*/ 0 h 794"/>
                <a:gd name="T52" fmla="*/ 737 w 1077"/>
                <a:gd name="T53" fmla="*/ 227 h 794"/>
                <a:gd name="T54" fmla="*/ 794 w 1077"/>
                <a:gd name="T55" fmla="*/ 227 h 794"/>
                <a:gd name="T56" fmla="*/ 794 w 1077"/>
                <a:gd name="T57" fmla="*/ 284 h 794"/>
                <a:gd name="T58" fmla="*/ 850 w 1077"/>
                <a:gd name="T59" fmla="*/ 284 h 794"/>
                <a:gd name="T60" fmla="*/ 850 w 1077"/>
                <a:gd name="T61" fmla="*/ 510 h 794"/>
                <a:gd name="T62" fmla="*/ 1020 w 1077"/>
                <a:gd name="T63" fmla="*/ 510 h 794"/>
                <a:gd name="T64" fmla="*/ 1020 w 1077"/>
                <a:gd name="T65" fmla="*/ 567 h 794"/>
                <a:gd name="T66" fmla="*/ 1077 w 1077"/>
                <a:gd name="T67" fmla="*/ 567 h 794"/>
                <a:gd name="T68" fmla="*/ 1077 w 1077"/>
                <a:gd name="T6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7" h="794">
                  <a:moveTo>
                    <a:pt x="1077" y="794"/>
                  </a:moveTo>
                  <a:lnTo>
                    <a:pt x="907" y="794"/>
                  </a:lnTo>
                  <a:lnTo>
                    <a:pt x="907" y="737"/>
                  </a:lnTo>
                  <a:lnTo>
                    <a:pt x="510" y="737"/>
                  </a:lnTo>
                  <a:lnTo>
                    <a:pt x="51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850" y="284"/>
                  </a:lnTo>
                  <a:lnTo>
                    <a:pt x="850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2287" y="5166"/>
              <a:ext cx="907" cy="1247"/>
            </a:xfrm>
            <a:custGeom>
              <a:avLst/>
              <a:gdLst>
                <a:gd name="T0" fmla="*/ 227 w 907"/>
                <a:gd name="T1" fmla="*/ 0 h 1247"/>
                <a:gd name="T2" fmla="*/ 227 w 907"/>
                <a:gd name="T3" fmla="*/ 57 h 1247"/>
                <a:gd name="T4" fmla="*/ 283 w 907"/>
                <a:gd name="T5" fmla="*/ 57 h 1247"/>
                <a:gd name="T6" fmla="*/ 283 w 907"/>
                <a:gd name="T7" fmla="*/ 227 h 1247"/>
                <a:gd name="T8" fmla="*/ 227 w 907"/>
                <a:gd name="T9" fmla="*/ 227 h 1247"/>
                <a:gd name="T10" fmla="*/ 227 w 907"/>
                <a:gd name="T11" fmla="*/ 284 h 1247"/>
                <a:gd name="T12" fmla="*/ 113 w 907"/>
                <a:gd name="T13" fmla="*/ 284 h 1247"/>
                <a:gd name="T14" fmla="*/ 113 w 907"/>
                <a:gd name="T15" fmla="*/ 340 h 1247"/>
                <a:gd name="T16" fmla="*/ 57 w 907"/>
                <a:gd name="T17" fmla="*/ 340 h 1247"/>
                <a:gd name="T18" fmla="*/ 57 w 907"/>
                <a:gd name="T19" fmla="*/ 397 h 1247"/>
                <a:gd name="T20" fmla="*/ 0 w 907"/>
                <a:gd name="T21" fmla="*/ 397 h 1247"/>
                <a:gd name="T22" fmla="*/ 0 w 907"/>
                <a:gd name="T23" fmla="*/ 567 h 1247"/>
                <a:gd name="T24" fmla="*/ 57 w 907"/>
                <a:gd name="T25" fmla="*/ 567 h 1247"/>
                <a:gd name="T26" fmla="*/ 57 w 907"/>
                <a:gd name="T27" fmla="*/ 680 h 1247"/>
                <a:gd name="T28" fmla="*/ 0 w 907"/>
                <a:gd name="T29" fmla="*/ 680 h 1247"/>
                <a:gd name="T30" fmla="*/ 0 w 907"/>
                <a:gd name="T31" fmla="*/ 1191 h 1247"/>
                <a:gd name="T32" fmla="*/ 57 w 907"/>
                <a:gd name="T33" fmla="*/ 1191 h 1247"/>
                <a:gd name="T34" fmla="*/ 57 w 907"/>
                <a:gd name="T35" fmla="*/ 1247 h 1247"/>
                <a:gd name="T36" fmla="*/ 283 w 907"/>
                <a:gd name="T37" fmla="*/ 1247 h 1247"/>
                <a:gd name="T38" fmla="*/ 283 w 907"/>
                <a:gd name="T39" fmla="*/ 1191 h 1247"/>
                <a:gd name="T40" fmla="*/ 340 w 907"/>
                <a:gd name="T41" fmla="*/ 1191 h 1247"/>
                <a:gd name="T42" fmla="*/ 340 w 907"/>
                <a:gd name="T43" fmla="*/ 1134 h 1247"/>
                <a:gd name="T44" fmla="*/ 397 w 907"/>
                <a:gd name="T45" fmla="*/ 1134 h 1247"/>
                <a:gd name="T46" fmla="*/ 397 w 907"/>
                <a:gd name="T47" fmla="*/ 964 h 1247"/>
                <a:gd name="T48" fmla="*/ 453 w 907"/>
                <a:gd name="T49" fmla="*/ 964 h 1247"/>
                <a:gd name="T50" fmla="*/ 453 w 907"/>
                <a:gd name="T51" fmla="*/ 907 h 1247"/>
                <a:gd name="T52" fmla="*/ 624 w 907"/>
                <a:gd name="T53" fmla="*/ 907 h 1247"/>
                <a:gd name="T54" fmla="*/ 624 w 907"/>
                <a:gd name="T55" fmla="*/ 851 h 1247"/>
                <a:gd name="T56" fmla="*/ 737 w 907"/>
                <a:gd name="T57" fmla="*/ 851 h 1247"/>
                <a:gd name="T58" fmla="*/ 737 w 907"/>
                <a:gd name="T59" fmla="*/ 794 h 1247"/>
                <a:gd name="T60" fmla="*/ 794 w 907"/>
                <a:gd name="T61" fmla="*/ 794 h 1247"/>
                <a:gd name="T62" fmla="*/ 794 w 907"/>
                <a:gd name="T63" fmla="*/ 737 h 1247"/>
                <a:gd name="T64" fmla="*/ 907 w 907"/>
                <a:gd name="T65" fmla="*/ 737 h 1247"/>
                <a:gd name="T66" fmla="*/ 907 w 907"/>
                <a:gd name="T67" fmla="*/ 624 h 1247"/>
                <a:gd name="T68" fmla="*/ 850 w 907"/>
                <a:gd name="T69" fmla="*/ 624 h 1247"/>
                <a:gd name="T70" fmla="*/ 850 w 907"/>
                <a:gd name="T71" fmla="*/ 567 h 1247"/>
                <a:gd name="T72" fmla="*/ 794 w 907"/>
                <a:gd name="T73" fmla="*/ 567 h 1247"/>
                <a:gd name="T74" fmla="*/ 794 w 907"/>
                <a:gd name="T75" fmla="*/ 510 h 1247"/>
                <a:gd name="T76" fmla="*/ 737 w 907"/>
                <a:gd name="T77" fmla="*/ 510 h 1247"/>
                <a:gd name="T78" fmla="*/ 737 w 907"/>
                <a:gd name="T79" fmla="*/ 284 h 1247"/>
                <a:gd name="T80" fmla="*/ 624 w 907"/>
                <a:gd name="T81" fmla="*/ 284 h 1247"/>
                <a:gd name="T82" fmla="*/ 624 w 907"/>
                <a:gd name="T83" fmla="*/ 113 h 1247"/>
                <a:gd name="T84" fmla="*/ 567 w 907"/>
                <a:gd name="T85" fmla="*/ 113 h 1247"/>
                <a:gd name="T86" fmla="*/ 567 w 907"/>
                <a:gd name="T87" fmla="*/ 0 h 1247"/>
                <a:gd name="T88" fmla="*/ 227 w 907"/>
                <a:gd name="T8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7" h="1247">
                  <a:moveTo>
                    <a:pt x="227" y="0"/>
                  </a:moveTo>
                  <a:lnTo>
                    <a:pt x="227" y="57"/>
                  </a:lnTo>
                  <a:lnTo>
                    <a:pt x="283" y="57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247"/>
                  </a:lnTo>
                  <a:lnTo>
                    <a:pt x="283" y="1247"/>
                  </a:lnTo>
                  <a:lnTo>
                    <a:pt x="283" y="1191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397" y="1134"/>
                  </a:lnTo>
                  <a:lnTo>
                    <a:pt x="397" y="964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737" y="851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907" y="737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284"/>
                  </a:lnTo>
                  <a:lnTo>
                    <a:pt x="624" y="284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2514" y="4486"/>
              <a:ext cx="1134" cy="850"/>
            </a:xfrm>
            <a:custGeom>
              <a:avLst/>
              <a:gdLst>
                <a:gd name="T0" fmla="*/ 1134 w 1134"/>
                <a:gd name="T1" fmla="*/ 170 h 850"/>
                <a:gd name="T2" fmla="*/ 907 w 1134"/>
                <a:gd name="T3" fmla="*/ 170 h 850"/>
                <a:gd name="T4" fmla="*/ 907 w 1134"/>
                <a:gd name="T5" fmla="*/ 113 h 850"/>
                <a:gd name="T6" fmla="*/ 850 w 1134"/>
                <a:gd name="T7" fmla="*/ 113 h 850"/>
                <a:gd name="T8" fmla="*/ 850 w 1134"/>
                <a:gd name="T9" fmla="*/ 56 h 850"/>
                <a:gd name="T10" fmla="*/ 794 w 1134"/>
                <a:gd name="T11" fmla="*/ 56 h 850"/>
                <a:gd name="T12" fmla="*/ 794 w 1134"/>
                <a:gd name="T13" fmla="*/ 113 h 850"/>
                <a:gd name="T14" fmla="*/ 680 w 1134"/>
                <a:gd name="T15" fmla="*/ 113 h 850"/>
                <a:gd name="T16" fmla="*/ 680 w 1134"/>
                <a:gd name="T17" fmla="*/ 226 h 850"/>
                <a:gd name="T18" fmla="*/ 567 w 1134"/>
                <a:gd name="T19" fmla="*/ 226 h 850"/>
                <a:gd name="T20" fmla="*/ 568 w 1134"/>
                <a:gd name="T21" fmla="*/ 175 h 850"/>
                <a:gd name="T22" fmla="*/ 453 w 1134"/>
                <a:gd name="T23" fmla="*/ 170 h 850"/>
                <a:gd name="T24" fmla="*/ 453 w 1134"/>
                <a:gd name="T25" fmla="*/ 113 h 850"/>
                <a:gd name="T26" fmla="*/ 510 w 1134"/>
                <a:gd name="T27" fmla="*/ 113 h 850"/>
                <a:gd name="T28" fmla="*/ 510 w 1134"/>
                <a:gd name="T29" fmla="*/ 0 h 850"/>
                <a:gd name="T30" fmla="*/ 397 w 1134"/>
                <a:gd name="T31" fmla="*/ 0 h 850"/>
                <a:gd name="T32" fmla="*/ 397 w 1134"/>
                <a:gd name="T33" fmla="*/ 113 h 850"/>
                <a:gd name="T34" fmla="*/ 283 w 1134"/>
                <a:gd name="T35" fmla="*/ 113 h 850"/>
                <a:gd name="T36" fmla="*/ 283 w 1134"/>
                <a:gd name="T37" fmla="*/ 0 h 850"/>
                <a:gd name="T38" fmla="*/ 226 w 1134"/>
                <a:gd name="T39" fmla="*/ 0 h 850"/>
                <a:gd name="T40" fmla="*/ 226 w 1134"/>
                <a:gd name="T41" fmla="*/ 56 h 850"/>
                <a:gd name="T42" fmla="*/ 113 w 1134"/>
                <a:gd name="T43" fmla="*/ 56 h 850"/>
                <a:gd name="T44" fmla="*/ 113 w 1134"/>
                <a:gd name="T45" fmla="*/ 113 h 850"/>
                <a:gd name="T46" fmla="*/ 56 w 1134"/>
                <a:gd name="T47" fmla="*/ 113 h 850"/>
                <a:gd name="T48" fmla="*/ 56 w 1134"/>
                <a:gd name="T49" fmla="*/ 226 h 850"/>
                <a:gd name="T50" fmla="*/ 0 w 1134"/>
                <a:gd name="T51" fmla="*/ 226 h 850"/>
                <a:gd name="T52" fmla="*/ 0 w 1134"/>
                <a:gd name="T53" fmla="*/ 340 h 850"/>
                <a:gd name="T54" fmla="*/ 56 w 1134"/>
                <a:gd name="T55" fmla="*/ 340 h 850"/>
                <a:gd name="T56" fmla="*/ 56 w 1134"/>
                <a:gd name="T57" fmla="*/ 510 h 850"/>
                <a:gd name="T58" fmla="*/ 113 w 1134"/>
                <a:gd name="T59" fmla="*/ 510 h 850"/>
                <a:gd name="T60" fmla="*/ 113 w 1134"/>
                <a:gd name="T61" fmla="*/ 567 h 850"/>
                <a:gd name="T62" fmla="*/ 56 w 1134"/>
                <a:gd name="T63" fmla="*/ 567 h 850"/>
                <a:gd name="T64" fmla="*/ 56 w 1134"/>
                <a:gd name="T65" fmla="*/ 623 h 850"/>
                <a:gd name="T66" fmla="*/ 0 w 1134"/>
                <a:gd name="T67" fmla="*/ 623 h 850"/>
                <a:gd name="T68" fmla="*/ 0 w 1134"/>
                <a:gd name="T69" fmla="*/ 680 h 850"/>
                <a:gd name="T70" fmla="*/ 340 w 1134"/>
                <a:gd name="T71" fmla="*/ 680 h 850"/>
                <a:gd name="T72" fmla="*/ 340 w 1134"/>
                <a:gd name="T73" fmla="*/ 737 h 850"/>
                <a:gd name="T74" fmla="*/ 397 w 1134"/>
                <a:gd name="T75" fmla="*/ 737 h 850"/>
                <a:gd name="T76" fmla="*/ 397 w 1134"/>
                <a:gd name="T77" fmla="*/ 793 h 850"/>
                <a:gd name="T78" fmla="*/ 453 w 1134"/>
                <a:gd name="T79" fmla="*/ 793 h 850"/>
                <a:gd name="T80" fmla="*/ 453 w 1134"/>
                <a:gd name="T81" fmla="*/ 850 h 850"/>
                <a:gd name="T82" fmla="*/ 567 w 1134"/>
                <a:gd name="T83" fmla="*/ 850 h 850"/>
                <a:gd name="T84" fmla="*/ 567 w 1134"/>
                <a:gd name="T85" fmla="*/ 793 h 850"/>
                <a:gd name="T86" fmla="*/ 623 w 1134"/>
                <a:gd name="T87" fmla="*/ 793 h 850"/>
                <a:gd name="T88" fmla="*/ 623 w 1134"/>
                <a:gd name="T89" fmla="*/ 737 h 850"/>
                <a:gd name="T90" fmla="*/ 680 w 1134"/>
                <a:gd name="T91" fmla="*/ 737 h 850"/>
                <a:gd name="T92" fmla="*/ 680 w 1134"/>
                <a:gd name="T93" fmla="*/ 680 h 850"/>
                <a:gd name="T94" fmla="*/ 740 w 1134"/>
                <a:gd name="T95" fmla="*/ 679 h 850"/>
                <a:gd name="T96" fmla="*/ 737 w 1134"/>
                <a:gd name="T97" fmla="*/ 623 h 850"/>
                <a:gd name="T98" fmla="*/ 850 w 1134"/>
                <a:gd name="T99" fmla="*/ 623 h 850"/>
                <a:gd name="T100" fmla="*/ 850 w 1134"/>
                <a:gd name="T101" fmla="*/ 510 h 850"/>
                <a:gd name="T102" fmla="*/ 964 w 1134"/>
                <a:gd name="T103" fmla="*/ 510 h 850"/>
                <a:gd name="T104" fmla="*/ 964 w 1134"/>
                <a:gd name="T105" fmla="*/ 453 h 850"/>
                <a:gd name="T106" fmla="*/ 1020 w 1134"/>
                <a:gd name="T107" fmla="*/ 453 h 850"/>
                <a:gd name="T108" fmla="*/ 1020 w 1134"/>
                <a:gd name="T109" fmla="*/ 397 h 850"/>
                <a:gd name="T110" fmla="*/ 1077 w 1134"/>
                <a:gd name="T111" fmla="*/ 397 h 850"/>
                <a:gd name="T112" fmla="*/ 1077 w 1134"/>
                <a:gd name="T113" fmla="*/ 340 h 850"/>
                <a:gd name="T114" fmla="*/ 1134 w 1134"/>
                <a:gd name="T115" fmla="*/ 340 h 850"/>
                <a:gd name="T116" fmla="*/ 1134 w 1134"/>
                <a:gd name="T117" fmla="*/ 17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850">
                  <a:moveTo>
                    <a:pt x="1134" y="170"/>
                  </a:moveTo>
                  <a:lnTo>
                    <a:pt x="907" y="170"/>
                  </a:lnTo>
                  <a:lnTo>
                    <a:pt x="907" y="113"/>
                  </a:lnTo>
                  <a:lnTo>
                    <a:pt x="850" y="113"/>
                  </a:lnTo>
                  <a:lnTo>
                    <a:pt x="850" y="56"/>
                  </a:lnTo>
                  <a:lnTo>
                    <a:pt x="794" y="56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567" y="226"/>
                  </a:lnTo>
                  <a:cubicBezTo>
                    <a:pt x="567" y="209"/>
                    <a:pt x="568" y="192"/>
                    <a:pt x="568" y="175"/>
                  </a:cubicBez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23"/>
                  </a:lnTo>
                  <a:lnTo>
                    <a:pt x="0" y="623"/>
                  </a:lnTo>
                  <a:lnTo>
                    <a:pt x="0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93"/>
                  </a:lnTo>
                  <a:lnTo>
                    <a:pt x="453" y="793"/>
                  </a:lnTo>
                  <a:lnTo>
                    <a:pt x="453" y="850"/>
                  </a:lnTo>
                  <a:lnTo>
                    <a:pt x="567" y="850"/>
                  </a:lnTo>
                  <a:lnTo>
                    <a:pt x="567" y="793"/>
                  </a:lnTo>
                  <a:lnTo>
                    <a:pt x="623" y="793"/>
                  </a:lnTo>
                  <a:lnTo>
                    <a:pt x="623" y="737"/>
                  </a:lnTo>
                  <a:lnTo>
                    <a:pt x="680" y="737"/>
                  </a:lnTo>
                  <a:lnTo>
                    <a:pt x="680" y="680"/>
                  </a:lnTo>
                  <a:cubicBezTo>
                    <a:pt x="700" y="680"/>
                    <a:pt x="720" y="679"/>
                    <a:pt x="740" y="679"/>
                  </a:cubicBezTo>
                  <a:lnTo>
                    <a:pt x="737" y="623"/>
                  </a:lnTo>
                  <a:lnTo>
                    <a:pt x="850" y="623"/>
                  </a:lnTo>
                  <a:lnTo>
                    <a:pt x="850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20" y="453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1436" y="4826"/>
              <a:ext cx="1191" cy="1474"/>
            </a:xfrm>
            <a:custGeom>
              <a:avLst/>
              <a:gdLst>
                <a:gd name="T0" fmla="*/ 1134 w 1191"/>
                <a:gd name="T1" fmla="*/ 0 h 1474"/>
                <a:gd name="T2" fmla="*/ 1134 w 1191"/>
                <a:gd name="T3" fmla="*/ 170 h 1474"/>
                <a:gd name="T4" fmla="*/ 1191 w 1191"/>
                <a:gd name="T5" fmla="*/ 170 h 1474"/>
                <a:gd name="T6" fmla="*/ 1191 w 1191"/>
                <a:gd name="T7" fmla="*/ 227 h 1474"/>
                <a:gd name="T8" fmla="*/ 1134 w 1191"/>
                <a:gd name="T9" fmla="*/ 227 h 1474"/>
                <a:gd name="T10" fmla="*/ 1134 w 1191"/>
                <a:gd name="T11" fmla="*/ 283 h 1474"/>
                <a:gd name="T12" fmla="*/ 1078 w 1191"/>
                <a:gd name="T13" fmla="*/ 283 h 1474"/>
                <a:gd name="T14" fmla="*/ 1078 w 1191"/>
                <a:gd name="T15" fmla="*/ 397 h 1474"/>
                <a:gd name="T16" fmla="*/ 1134 w 1191"/>
                <a:gd name="T17" fmla="*/ 397 h 1474"/>
                <a:gd name="T18" fmla="*/ 1134 w 1191"/>
                <a:gd name="T19" fmla="*/ 567 h 1474"/>
                <a:gd name="T20" fmla="*/ 1078 w 1191"/>
                <a:gd name="T21" fmla="*/ 567 h 1474"/>
                <a:gd name="T22" fmla="*/ 1078 w 1191"/>
                <a:gd name="T23" fmla="*/ 624 h 1474"/>
                <a:gd name="T24" fmla="*/ 964 w 1191"/>
                <a:gd name="T25" fmla="*/ 624 h 1474"/>
                <a:gd name="T26" fmla="*/ 964 w 1191"/>
                <a:gd name="T27" fmla="*/ 680 h 1474"/>
                <a:gd name="T28" fmla="*/ 908 w 1191"/>
                <a:gd name="T29" fmla="*/ 680 h 1474"/>
                <a:gd name="T30" fmla="*/ 908 w 1191"/>
                <a:gd name="T31" fmla="*/ 737 h 1474"/>
                <a:gd name="T32" fmla="*/ 851 w 1191"/>
                <a:gd name="T33" fmla="*/ 737 h 1474"/>
                <a:gd name="T34" fmla="*/ 851 w 1191"/>
                <a:gd name="T35" fmla="*/ 907 h 1474"/>
                <a:gd name="T36" fmla="*/ 908 w 1191"/>
                <a:gd name="T37" fmla="*/ 907 h 1474"/>
                <a:gd name="T38" fmla="*/ 908 w 1191"/>
                <a:gd name="T39" fmla="*/ 1020 h 1474"/>
                <a:gd name="T40" fmla="*/ 851 w 1191"/>
                <a:gd name="T41" fmla="*/ 1020 h 1474"/>
                <a:gd name="T42" fmla="*/ 851 w 1191"/>
                <a:gd name="T43" fmla="*/ 1474 h 1474"/>
                <a:gd name="T44" fmla="*/ 794 w 1191"/>
                <a:gd name="T45" fmla="*/ 1474 h 1474"/>
                <a:gd name="T46" fmla="*/ 794 w 1191"/>
                <a:gd name="T47" fmla="*/ 1417 h 1474"/>
                <a:gd name="T48" fmla="*/ 737 w 1191"/>
                <a:gd name="T49" fmla="*/ 1417 h 1474"/>
                <a:gd name="T50" fmla="*/ 737 w 1191"/>
                <a:gd name="T51" fmla="*/ 1304 h 1474"/>
                <a:gd name="T52" fmla="*/ 567 w 1191"/>
                <a:gd name="T53" fmla="*/ 1304 h 1474"/>
                <a:gd name="T54" fmla="*/ 567 w 1191"/>
                <a:gd name="T55" fmla="*/ 1247 h 1474"/>
                <a:gd name="T56" fmla="*/ 511 w 1191"/>
                <a:gd name="T57" fmla="*/ 1247 h 1474"/>
                <a:gd name="T58" fmla="*/ 511 w 1191"/>
                <a:gd name="T59" fmla="*/ 1134 h 1474"/>
                <a:gd name="T60" fmla="*/ 454 w 1191"/>
                <a:gd name="T61" fmla="*/ 1134 h 1474"/>
                <a:gd name="T62" fmla="*/ 454 w 1191"/>
                <a:gd name="T63" fmla="*/ 1020 h 1474"/>
                <a:gd name="T64" fmla="*/ 397 w 1191"/>
                <a:gd name="T65" fmla="*/ 1020 h 1474"/>
                <a:gd name="T66" fmla="*/ 397 w 1191"/>
                <a:gd name="T67" fmla="*/ 964 h 1474"/>
                <a:gd name="T68" fmla="*/ 284 w 1191"/>
                <a:gd name="T69" fmla="*/ 964 h 1474"/>
                <a:gd name="T70" fmla="*/ 284 w 1191"/>
                <a:gd name="T71" fmla="*/ 907 h 1474"/>
                <a:gd name="T72" fmla="*/ 114 w 1191"/>
                <a:gd name="T73" fmla="*/ 907 h 1474"/>
                <a:gd name="T74" fmla="*/ 114 w 1191"/>
                <a:gd name="T75" fmla="*/ 794 h 1474"/>
                <a:gd name="T76" fmla="*/ 57 w 1191"/>
                <a:gd name="T77" fmla="*/ 776 h 1474"/>
                <a:gd name="T78" fmla="*/ 57 w 1191"/>
                <a:gd name="T79" fmla="*/ 737 h 1474"/>
                <a:gd name="T80" fmla="*/ 0 w 1191"/>
                <a:gd name="T81" fmla="*/ 737 h 1474"/>
                <a:gd name="T82" fmla="*/ 0 w 1191"/>
                <a:gd name="T83" fmla="*/ 567 h 1474"/>
                <a:gd name="T84" fmla="*/ 57 w 1191"/>
                <a:gd name="T85" fmla="*/ 567 h 1474"/>
                <a:gd name="T86" fmla="*/ 57 w 1191"/>
                <a:gd name="T87" fmla="*/ 510 h 1474"/>
                <a:gd name="T88" fmla="*/ 454 w 1191"/>
                <a:gd name="T89" fmla="*/ 510 h 1474"/>
                <a:gd name="T90" fmla="*/ 454 w 1191"/>
                <a:gd name="T91" fmla="*/ 453 h 1474"/>
                <a:gd name="T92" fmla="*/ 511 w 1191"/>
                <a:gd name="T93" fmla="*/ 453 h 1474"/>
                <a:gd name="T94" fmla="*/ 511 w 1191"/>
                <a:gd name="T95" fmla="*/ 283 h 1474"/>
                <a:gd name="T96" fmla="*/ 567 w 1191"/>
                <a:gd name="T97" fmla="*/ 283 h 1474"/>
                <a:gd name="T98" fmla="*/ 567 w 1191"/>
                <a:gd name="T99" fmla="*/ 227 h 1474"/>
                <a:gd name="T100" fmla="*/ 681 w 1191"/>
                <a:gd name="T101" fmla="*/ 227 h 1474"/>
                <a:gd name="T102" fmla="*/ 681 w 1191"/>
                <a:gd name="T103" fmla="*/ 170 h 1474"/>
                <a:gd name="T104" fmla="*/ 794 w 1191"/>
                <a:gd name="T105" fmla="*/ 170 h 1474"/>
                <a:gd name="T106" fmla="*/ 794 w 1191"/>
                <a:gd name="T107" fmla="*/ 113 h 1474"/>
                <a:gd name="T108" fmla="*/ 964 w 1191"/>
                <a:gd name="T109" fmla="*/ 113 h 1474"/>
                <a:gd name="T110" fmla="*/ 964 w 1191"/>
                <a:gd name="T111" fmla="*/ 57 h 1474"/>
                <a:gd name="T112" fmla="*/ 1078 w 1191"/>
                <a:gd name="T113" fmla="*/ 57 h 1474"/>
                <a:gd name="T114" fmla="*/ 1078 w 1191"/>
                <a:gd name="T115" fmla="*/ 0 h 1474"/>
                <a:gd name="T116" fmla="*/ 1134 w 1191"/>
                <a:gd name="T117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1" h="1474">
                  <a:moveTo>
                    <a:pt x="1134" y="0"/>
                  </a:move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283"/>
                  </a:lnTo>
                  <a:lnTo>
                    <a:pt x="1078" y="283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567"/>
                  </a:lnTo>
                  <a:lnTo>
                    <a:pt x="1078" y="567"/>
                  </a:lnTo>
                  <a:lnTo>
                    <a:pt x="1078" y="624"/>
                  </a:lnTo>
                  <a:lnTo>
                    <a:pt x="964" y="624"/>
                  </a:lnTo>
                  <a:lnTo>
                    <a:pt x="964" y="680"/>
                  </a:lnTo>
                  <a:lnTo>
                    <a:pt x="908" y="680"/>
                  </a:lnTo>
                  <a:lnTo>
                    <a:pt x="908" y="737"/>
                  </a:lnTo>
                  <a:lnTo>
                    <a:pt x="851" y="737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1020"/>
                  </a:lnTo>
                  <a:lnTo>
                    <a:pt x="851" y="1020"/>
                  </a:lnTo>
                  <a:lnTo>
                    <a:pt x="851" y="1474"/>
                  </a:lnTo>
                  <a:lnTo>
                    <a:pt x="794" y="1474"/>
                  </a:lnTo>
                  <a:lnTo>
                    <a:pt x="794" y="1417"/>
                  </a:lnTo>
                  <a:lnTo>
                    <a:pt x="737" y="1417"/>
                  </a:lnTo>
                  <a:lnTo>
                    <a:pt x="737" y="1304"/>
                  </a:lnTo>
                  <a:lnTo>
                    <a:pt x="567" y="1304"/>
                  </a:lnTo>
                  <a:lnTo>
                    <a:pt x="567" y="1247"/>
                  </a:lnTo>
                  <a:lnTo>
                    <a:pt x="511" y="1247"/>
                  </a:lnTo>
                  <a:lnTo>
                    <a:pt x="511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114" y="907"/>
                  </a:lnTo>
                  <a:lnTo>
                    <a:pt x="114" y="794"/>
                  </a:lnTo>
                  <a:cubicBezTo>
                    <a:pt x="95" y="788"/>
                    <a:pt x="76" y="782"/>
                    <a:pt x="57" y="776"/>
                  </a:cubicBezTo>
                  <a:lnTo>
                    <a:pt x="57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511" y="453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1078" y="57"/>
                  </a:lnTo>
                  <a:lnTo>
                    <a:pt x="1078" y="0"/>
                  </a:lnTo>
                  <a:lnTo>
                    <a:pt x="113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1266" y="3862"/>
              <a:ext cx="1474" cy="1474"/>
            </a:xfrm>
            <a:custGeom>
              <a:avLst/>
              <a:gdLst>
                <a:gd name="T0" fmla="*/ 794 w 1474"/>
                <a:gd name="T1" fmla="*/ 0 h 1474"/>
                <a:gd name="T2" fmla="*/ 624 w 1474"/>
                <a:gd name="T3" fmla="*/ 57 h 1474"/>
                <a:gd name="T4" fmla="*/ 511 w 1474"/>
                <a:gd name="T5" fmla="*/ 113 h 1474"/>
                <a:gd name="T6" fmla="*/ 340 w 1474"/>
                <a:gd name="T7" fmla="*/ 227 h 1474"/>
                <a:gd name="T8" fmla="*/ 284 w 1474"/>
                <a:gd name="T9" fmla="*/ 283 h 1474"/>
                <a:gd name="T10" fmla="*/ 227 w 1474"/>
                <a:gd name="T11" fmla="*/ 397 h 1474"/>
                <a:gd name="T12" fmla="*/ 0 w 1474"/>
                <a:gd name="T13" fmla="*/ 454 h 1474"/>
                <a:gd name="T14" fmla="*/ 114 w 1474"/>
                <a:gd name="T15" fmla="*/ 737 h 1474"/>
                <a:gd name="T16" fmla="*/ 227 w 1474"/>
                <a:gd name="T17" fmla="*/ 964 h 1474"/>
                <a:gd name="T18" fmla="*/ 284 w 1474"/>
                <a:gd name="T19" fmla="*/ 1021 h 1474"/>
                <a:gd name="T20" fmla="*/ 340 w 1474"/>
                <a:gd name="T21" fmla="*/ 1191 h 1474"/>
                <a:gd name="T22" fmla="*/ 397 w 1474"/>
                <a:gd name="T23" fmla="*/ 1304 h 1474"/>
                <a:gd name="T24" fmla="*/ 624 w 1474"/>
                <a:gd name="T25" fmla="*/ 1474 h 1474"/>
                <a:gd name="T26" fmla="*/ 681 w 1474"/>
                <a:gd name="T27" fmla="*/ 1417 h 1474"/>
                <a:gd name="T28" fmla="*/ 737 w 1474"/>
                <a:gd name="T29" fmla="*/ 1247 h 1474"/>
                <a:gd name="T30" fmla="*/ 851 w 1474"/>
                <a:gd name="T31" fmla="*/ 1191 h 1474"/>
                <a:gd name="T32" fmla="*/ 964 w 1474"/>
                <a:gd name="T33" fmla="*/ 1134 h 1474"/>
                <a:gd name="T34" fmla="*/ 1134 w 1474"/>
                <a:gd name="T35" fmla="*/ 1077 h 1474"/>
                <a:gd name="T36" fmla="*/ 1248 w 1474"/>
                <a:gd name="T37" fmla="*/ 1021 h 1474"/>
                <a:gd name="T38" fmla="*/ 1304 w 1474"/>
                <a:gd name="T39" fmla="*/ 850 h 1474"/>
                <a:gd name="T40" fmla="*/ 1361 w 1474"/>
                <a:gd name="T41" fmla="*/ 737 h 1474"/>
                <a:gd name="T42" fmla="*/ 1418 w 1474"/>
                <a:gd name="T43" fmla="*/ 680 h 1474"/>
                <a:gd name="T44" fmla="*/ 1361 w 1474"/>
                <a:gd name="T45" fmla="*/ 624 h 1474"/>
                <a:gd name="T46" fmla="*/ 1418 w 1474"/>
                <a:gd name="T47" fmla="*/ 510 h 1474"/>
                <a:gd name="T48" fmla="*/ 1474 w 1474"/>
                <a:gd name="T49" fmla="*/ 454 h 1474"/>
                <a:gd name="T50" fmla="*/ 1248 w 1474"/>
                <a:gd name="T51" fmla="*/ 397 h 1474"/>
                <a:gd name="T52" fmla="*/ 1134 w 1474"/>
                <a:gd name="T53" fmla="*/ 340 h 1474"/>
                <a:gd name="T54" fmla="*/ 1078 w 1474"/>
                <a:gd name="T55" fmla="*/ 397 h 1474"/>
                <a:gd name="T56" fmla="*/ 1021 w 1474"/>
                <a:gd name="T57" fmla="*/ 340 h 1474"/>
                <a:gd name="T58" fmla="*/ 907 w 1474"/>
                <a:gd name="T59" fmla="*/ 283 h 1474"/>
                <a:gd name="T60" fmla="*/ 851 w 1474"/>
                <a:gd name="T61" fmla="*/ 227 h 1474"/>
                <a:gd name="T62" fmla="*/ 907 w 1474"/>
                <a:gd name="T63" fmla="*/ 17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474">
                  <a:moveTo>
                    <a:pt x="907" y="0"/>
                  </a:moveTo>
                  <a:lnTo>
                    <a:pt x="794" y="0"/>
                  </a:lnTo>
                  <a:lnTo>
                    <a:pt x="794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511" y="113"/>
                  </a:lnTo>
                  <a:lnTo>
                    <a:pt x="511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737"/>
                  </a:lnTo>
                  <a:lnTo>
                    <a:pt x="114" y="737"/>
                  </a:lnTo>
                  <a:lnTo>
                    <a:pt x="11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191"/>
                  </a:lnTo>
                  <a:lnTo>
                    <a:pt x="340" y="1191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397" y="1474"/>
                  </a:lnTo>
                  <a:lnTo>
                    <a:pt x="624" y="1474"/>
                  </a:lnTo>
                  <a:lnTo>
                    <a:pt x="624" y="1417"/>
                  </a:lnTo>
                  <a:lnTo>
                    <a:pt x="681" y="1417"/>
                  </a:lnTo>
                  <a:lnTo>
                    <a:pt x="681" y="1247"/>
                  </a:lnTo>
                  <a:lnTo>
                    <a:pt x="737" y="1247"/>
                  </a:lnTo>
                  <a:lnTo>
                    <a:pt x="737" y="1191"/>
                  </a:lnTo>
                  <a:lnTo>
                    <a:pt x="851" y="1191"/>
                  </a:lnTo>
                  <a:lnTo>
                    <a:pt x="851" y="1134"/>
                  </a:lnTo>
                  <a:lnTo>
                    <a:pt x="964" y="1134"/>
                  </a:lnTo>
                  <a:lnTo>
                    <a:pt x="964" y="1077"/>
                  </a:lnTo>
                  <a:lnTo>
                    <a:pt x="1134" y="1077"/>
                  </a:lnTo>
                  <a:lnTo>
                    <a:pt x="1134" y="1021"/>
                  </a:lnTo>
                  <a:lnTo>
                    <a:pt x="1248" y="1021"/>
                  </a:lnTo>
                  <a:lnTo>
                    <a:pt x="1248" y="850"/>
                  </a:lnTo>
                  <a:lnTo>
                    <a:pt x="1304" y="850"/>
                  </a:lnTo>
                  <a:lnTo>
                    <a:pt x="1304" y="737"/>
                  </a:lnTo>
                  <a:lnTo>
                    <a:pt x="1361" y="737"/>
                  </a:lnTo>
                  <a:lnTo>
                    <a:pt x="1361" y="680"/>
                  </a:lnTo>
                  <a:lnTo>
                    <a:pt x="1418" y="680"/>
                  </a:lnTo>
                  <a:lnTo>
                    <a:pt x="1418" y="624"/>
                  </a:lnTo>
                  <a:lnTo>
                    <a:pt x="1361" y="624"/>
                  </a:lnTo>
                  <a:lnTo>
                    <a:pt x="1361" y="510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474" y="454"/>
                  </a:lnTo>
                  <a:lnTo>
                    <a:pt x="1474" y="397"/>
                  </a:lnTo>
                  <a:lnTo>
                    <a:pt x="1248" y="397"/>
                  </a:lnTo>
                  <a:lnTo>
                    <a:pt x="1248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021" y="340"/>
                  </a:lnTo>
                  <a:lnTo>
                    <a:pt x="1021" y="283"/>
                  </a:lnTo>
                  <a:lnTo>
                    <a:pt x="907" y="283"/>
                  </a:lnTo>
                  <a:lnTo>
                    <a:pt x="90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07" y="170"/>
                  </a:lnTo>
                  <a:lnTo>
                    <a:pt x="90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586" y="4202"/>
              <a:ext cx="907" cy="737"/>
            </a:xfrm>
            <a:custGeom>
              <a:avLst/>
              <a:gdLst>
                <a:gd name="T0" fmla="*/ 680 w 907"/>
                <a:gd name="T1" fmla="*/ 170 h 737"/>
                <a:gd name="T2" fmla="*/ 510 w 907"/>
                <a:gd name="T3" fmla="*/ 170 h 737"/>
                <a:gd name="T4" fmla="*/ 510 w 907"/>
                <a:gd name="T5" fmla="*/ 57 h 737"/>
                <a:gd name="T6" fmla="*/ 453 w 907"/>
                <a:gd name="T7" fmla="*/ 57 h 737"/>
                <a:gd name="T8" fmla="*/ 453 w 907"/>
                <a:gd name="T9" fmla="*/ 0 h 737"/>
                <a:gd name="T10" fmla="*/ 340 w 907"/>
                <a:gd name="T11" fmla="*/ 0 h 737"/>
                <a:gd name="T12" fmla="*/ 340 w 907"/>
                <a:gd name="T13" fmla="*/ 57 h 737"/>
                <a:gd name="T14" fmla="*/ 0 w 907"/>
                <a:gd name="T15" fmla="*/ 57 h 737"/>
                <a:gd name="T16" fmla="*/ 0 w 907"/>
                <a:gd name="T17" fmla="*/ 397 h 737"/>
                <a:gd name="T18" fmla="*/ 57 w 907"/>
                <a:gd name="T19" fmla="*/ 397 h 737"/>
                <a:gd name="T20" fmla="*/ 57 w 907"/>
                <a:gd name="T21" fmla="*/ 510 h 737"/>
                <a:gd name="T22" fmla="*/ 113 w 907"/>
                <a:gd name="T23" fmla="*/ 510 h 737"/>
                <a:gd name="T24" fmla="*/ 113 w 907"/>
                <a:gd name="T25" fmla="*/ 567 h 737"/>
                <a:gd name="T26" fmla="*/ 170 w 907"/>
                <a:gd name="T27" fmla="*/ 567 h 737"/>
                <a:gd name="T28" fmla="*/ 170 w 907"/>
                <a:gd name="T29" fmla="*/ 624 h 737"/>
                <a:gd name="T30" fmla="*/ 283 w 907"/>
                <a:gd name="T31" fmla="*/ 624 h 737"/>
                <a:gd name="T32" fmla="*/ 283 w 907"/>
                <a:gd name="T33" fmla="*/ 567 h 737"/>
                <a:gd name="T34" fmla="*/ 340 w 907"/>
                <a:gd name="T35" fmla="*/ 567 h 737"/>
                <a:gd name="T36" fmla="*/ 340 w 907"/>
                <a:gd name="T37" fmla="*/ 624 h 737"/>
                <a:gd name="T38" fmla="*/ 453 w 907"/>
                <a:gd name="T39" fmla="*/ 624 h 737"/>
                <a:gd name="T40" fmla="*/ 453 w 907"/>
                <a:gd name="T41" fmla="*/ 681 h 737"/>
                <a:gd name="T42" fmla="*/ 510 w 907"/>
                <a:gd name="T43" fmla="*/ 681 h 737"/>
                <a:gd name="T44" fmla="*/ 510 w 907"/>
                <a:gd name="T45" fmla="*/ 737 h 737"/>
                <a:gd name="T46" fmla="*/ 850 w 907"/>
                <a:gd name="T47" fmla="*/ 737 h 737"/>
                <a:gd name="T48" fmla="*/ 907 w 907"/>
                <a:gd name="T49" fmla="*/ 737 h 737"/>
                <a:gd name="T50" fmla="*/ 907 w 907"/>
                <a:gd name="T51" fmla="*/ 624 h 737"/>
                <a:gd name="T52" fmla="*/ 794 w 907"/>
                <a:gd name="T53" fmla="*/ 624 h 737"/>
                <a:gd name="T54" fmla="*/ 794 w 907"/>
                <a:gd name="T55" fmla="*/ 397 h 737"/>
                <a:gd name="T56" fmla="*/ 680 w 907"/>
                <a:gd name="T57" fmla="*/ 397 h 737"/>
                <a:gd name="T58" fmla="*/ 680 w 907"/>
                <a:gd name="T59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737">
                  <a:moveTo>
                    <a:pt x="680" y="170"/>
                  </a:moveTo>
                  <a:lnTo>
                    <a:pt x="510" y="17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681"/>
                  </a:lnTo>
                  <a:lnTo>
                    <a:pt x="510" y="681"/>
                  </a:lnTo>
                  <a:lnTo>
                    <a:pt x="510" y="737"/>
                  </a:lnTo>
                  <a:lnTo>
                    <a:pt x="850" y="737"/>
                  </a:lnTo>
                  <a:lnTo>
                    <a:pt x="907" y="737"/>
                  </a:lnTo>
                  <a:lnTo>
                    <a:pt x="907" y="624"/>
                  </a:lnTo>
                  <a:lnTo>
                    <a:pt x="794" y="624"/>
                  </a:lnTo>
                  <a:lnTo>
                    <a:pt x="794" y="397"/>
                  </a:lnTo>
                  <a:lnTo>
                    <a:pt x="680" y="397"/>
                  </a:lnTo>
                  <a:lnTo>
                    <a:pt x="68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246" y="2785"/>
              <a:ext cx="1871" cy="1587"/>
            </a:xfrm>
            <a:custGeom>
              <a:avLst/>
              <a:gdLst>
                <a:gd name="T0" fmla="*/ 680 w 1871"/>
                <a:gd name="T1" fmla="*/ 1474 h 1587"/>
                <a:gd name="T2" fmla="*/ 793 w 1871"/>
                <a:gd name="T3" fmla="*/ 1417 h 1587"/>
                <a:gd name="T4" fmla="*/ 850 w 1871"/>
                <a:gd name="T5" fmla="*/ 1474 h 1587"/>
                <a:gd name="T6" fmla="*/ 1020 w 1871"/>
                <a:gd name="T7" fmla="*/ 1587 h 1587"/>
                <a:gd name="T8" fmla="*/ 1247 w 1871"/>
                <a:gd name="T9" fmla="*/ 1531 h 1587"/>
                <a:gd name="T10" fmla="*/ 1304 w 1871"/>
                <a:gd name="T11" fmla="*/ 1474 h 1587"/>
                <a:gd name="T12" fmla="*/ 1360 w 1871"/>
                <a:gd name="T13" fmla="*/ 1360 h 1587"/>
                <a:gd name="T14" fmla="*/ 1531 w 1871"/>
                <a:gd name="T15" fmla="*/ 1304 h 1587"/>
                <a:gd name="T16" fmla="*/ 1644 w 1871"/>
                <a:gd name="T17" fmla="*/ 1190 h 1587"/>
                <a:gd name="T18" fmla="*/ 1814 w 1871"/>
                <a:gd name="T19" fmla="*/ 1134 h 1587"/>
                <a:gd name="T20" fmla="*/ 1871 w 1871"/>
                <a:gd name="T21" fmla="*/ 1077 h 1587"/>
                <a:gd name="T22" fmla="*/ 1871 w 1871"/>
                <a:gd name="T23" fmla="*/ 963 h 1587"/>
                <a:gd name="T24" fmla="*/ 1814 w 1871"/>
                <a:gd name="T25" fmla="*/ 793 h 1587"/>
                <a:gd name="T26" fmla="*/ 1757 w 1871"/>
                <a:gd name="T27" fmla="*/ 737 h 1587"/>
                <a:gd name="T28" fmla="*/ 1587 w 1871"/>
                <a:gd name="T29" fmla="*/ 680 h 1587"/>
                <a:gd name="T30" fmla="*/ 1531 w 1871"/>
                <a:gd name="T31" fmla="*/ 567 h 1587"/>
                <a:gd name="T32" fmla="*/ 1474 w 1871"/>
                <a:gd name="T33" fmla="*/ 510 h 1587"/>
                <a:gd name="T34" fmla="*/ 1417 w 1871"/>
                <a:gd name="T35" fmla="*/ 623 h 1587"/>
                <a:gd name="T36" fmla="*/ 1474 w 1871"/>
                <a:gd name="T37" fmla="*/ 737 h 1587"/>
                <a:gd name="T38" fmla="*/ 1417 w 1871"/>
                <a:gd name="T39" fmla="*/ 680 h 1587"/>
                <a:gd name="T40" fmla="*/ 1360 w 1871"/>
                <a:gd name="T41" fmla="*/ 567 h 1587"/>
                <a:gd name="T42" fmla="*/ 1304 w 1871"/>
                <a:gd name="T43" fmla="*/ 510 h 1587"/>
                <a:gd name="T44" fmla="*/ 1247 w 1871"/>
                <a:gd name="T45" fmla="*/ 453 h 1587"/>
                <a:gd name="T46" fmla="*/ 1190 w 1871"/>
                <a:gd name="T47" fmla="*/ 340 h 1587"/>
                <a:gd name="T48" fmla="*/ 1134 w 1871"/>
                <a:gd name="T49" fmla="*/ 56 h 1587"/>
                <a:gd name="T50" fmla="*/ 1077 w 1871"/>
                <a:gd name="T51" fmla="*/ 0 h 1587"/>
                <a:gd name="T52" fmla="*/ 907 w 1871"/>
                <a:gd name="T53" fmla="*/ 170 h 1587"/>
                <a:gd name="T54" fmla="*/ 793 w 1871"/>
                <a:gd name="T55" fmla="*/ 340 h 1587"/>
                <a:gd name="T56" fmla="*/ 737 w 1871"/>
                <a:gd name="T57" fmla="*/ 396 h 1587"/>
                <a:gd name="T58" fmla="*/ 680 w 1871"/>
                <a:gd name="T59" fmla="*/ 567 h 1587"/>
                <a:gd name="T60" fmla="*/ 567 w 1871"/>
                <a:gd name="T61" fmla="*/ 680 h 1587"/>
                <a:gd name="T62" fmla="*/ 623 w 1871"/>
                <a:gd name="T63" fmla="*/ 737 h 1587"/>
                <a:gd name="T64" fmla="*/ 510 w 1871"/>
                <a:gd name="T65" fmla="*/ 850 h 1587"/>
                <a:gd name="T66" fmla="*/ 567 w 1871"/>
                <a:gd name="T67" fmla="*/ 907 h 1587"/>
                <a:gd name="T68" fmla="*/ 623 w 1871"/>
                <a:gd name="T69" fmla="*/ 963 h 1587"/>
                <a:gd name="T70" fmla="*/ 680 w 1871"/>
                <a:gd name="T71" fmla="*/ 1020 h 1587"/>
                <a:gd name="T72" fmla="*/ 737 w 1871"/>
                <a:gd name="T73" fmla="*/ 1077 h 1587"/>
                <a:gd name="T74" fmla="*/ 623 w 1871"/>
                <a:gd name="T75" fmla="*/ 1020 h 1587"/>
                <a:gd name="T76" fmla="*/ 567 w 1871"/>
                <a:gd name="T77" fmla="*/ 963 h 1587"/>
                <a:gd name="T78" fmla="*/ 510 w 1871"/>
                <a:gd name="T79" fmla="*/ 907 h 1587"/>
                <a:gd name="T80" fmla="*/ 453 w 1871"/>
                <a:gd name="T81" fmla="*/ 793 h 1587"/>
                <a:gd name="T82" fmla="*/ 397 w 1871"/>
                <a:gd name="T83" fmla="*/ 737 h 1587"/>
                <a:gd name="T84" fmla="*/ 340 w 1871"/>
                <a:gd name="T85" fmla="*/ 623 h 1587"/>
                <a:gd name="T86" fmla="*/ 113 w 1871"/>
                <a:gd name="T87" fmla="*/ 737 h 1587"/>
                <a:gd name="T88" fmla="*/ 56 w 1871"/>
                <a:gd name="T89" fmla="*/ 850 h 1587"/>
                <a:gd name="T90" fmla="*/ 0 w 1871"/>
                <a:gd name="T91" fmla="*/ 1020 h 1587"/>
                <a:gd name="T92" fmla="*/ 56 w 1871"/>
                <a:gd name="T93" fmla="*/ 1134 h 1587"/>
                <a:gd name="T94" fmla="*/ 113 w 1871"/>
                <a:gd name="T95" fmla="*/ 1247 h 1587"/>
                <a:gd name="T96" fmla="*/ 170 w 1871"/>
                <a:gd name="T97" fmla="*/ 1304 h 1587"/>
                <a:gd name="T98" fmla="*/ 226 w 1871"/>
                <a:gd name="T99" fmla="*/ 1360 h 1587"/>
                <a:gd name="T100" fmla="*/ 340 w 1871"/>
                <a:gd name="T101" fmla="*/ 1417 h 1587"/>
                <a:gd name="T102" fmla="*/ 397 w 1871"/>
                <a:gd name="T103" fmla="*/ 147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71" h="1587">
                  <a:moveTo>
                    <a:pt x="397" y="1474"/>
                  </a:moveTo>
                  <a:lnTo>
                    <a:pt x="680" y="1474"/>
                  </a:lnTo>
                  <a:lnTo>
                    <a:pt x="680" y="1417"/>
                  </a:lnTo>
                  <a:lnTo>
                    <a:pt x="793" y="1417"/>
                  </a:lnTo>
                  <a:lnTo>
                    <a:pt x="793" y="1474"/>
                  </a:lnTo>
                  <a:lnTo>
                    <a:pt x="850" y="1474"/>
                  </a:lnTo>
                  <a:lnTo>
                    <a:pt x="850" y="1587"/>
                  </a:lnTo>
                  <a:lnTo>
                    <a:pt x="1020" y="1587"/>
                  </a:lnTo>
                  <a:lnTo>
                    <a:pt x="1020" y="1531"/>
                  </a:lnTo>
                  <a:lnTo>
                    <a:pt x="1247" y="1531"/>
                  </a:lnTo>
                  <a:lnTo>
                    <a:pt x="1247" y="1474"/>
                  </a:lnTo>
                  <a:lnTo>
                    <a:pt x="1304" y="1474"/>
                  </a:lnTo>
                  <a:lnTo>
                    <a:pt x="1304" y="1360"/>
                  </a:lnTo>
                  <a:lnTo>
                    <a:pt x="1360" y="1360"/>
                  </a:lnTo>
                  <a:lnTo>
                    <a:pt x="1360" y="1304"/>
                  </a:lnTo>
                  <a:lnTo>
                    <a:pt x="1531" y="1304"/>
                  </a:lnTo>
                  <a:lnTo>
                    <a:pt x="1531" y="1190"/>
                  </a:lnTo>
                  <a:lnTo>
                    <a:pt x="1644" y="1190"/>
                  </a:lnTo>
                  <a:lnTo>
                    <a:pt x="1644" y="1134"/>
                  </a:lnTo>
                  <a:lnTo>
                    <a:pt x="1814" y="1134"/>
                  </a:lnTo>
                  <a:lnTo>
                    <a:pt x="1814" y="1077"/>
                  </a:lnTo>
                  <a:lnTo>
                    <a:pt x="1871" y="1077"/>
                  </a:lnTo>
                  <a:lnTo>
                    <a:pt x="1871" y="1020"/>
                  </a:lnTo>
                  <a:lnTo>
                    <a:pt x="1871" y="963"/>
                  </a:lnTo>
                  <a:lnTo>
                    <a:pt x="1814" y="963"/>
                  </a:lnTo>
                  <a:lnTo>
                    <a:pt x="1814" y="793"/>
                  </a:lnTo>
                  <a:lnTo>
                    <a:pt x="1757" y="793"/>
                  </a:lnTo>
                  <a:lnTo>
                    <a:pt x="1757" y="737"/>
                  </a:lnTo>
                  <a:lnTo>
                    <a:pt x="1587" y="737"/>
                  </a:lnTo>
                  <a:lnTo>
                    <a:pt x="1587" y="680"/>
                  </a:lnTo>
                  <a:lnTo>
                    <a:pt x="1531" y="680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510"/>
                  </a:lnTo>
                  <a:lnTo>
                    <a:pt x="1417" y="510"/>
                  </a:lnTo>
                  <a:lnTo>
                    <a:pt x="1417" y="623"/>
                  </a:lnTo>
                  <a:lnTo>
                    <a:pt x="1474" y="623"/>
                  </a:lnTo>
                  <a:lnTo>
                    <a:pt x="1474" y="737"/>
                  </a:lnTo>
                  <a:lnTo>
                    <a:pt x="1417" y="737"/>
                  </a:lnTo>
                  <a:lnTo>
                    <a:pt x="1417" y="680"/>
                  </a:lnTo>
                  <a:lnTo>
                    <a:pt x="1360" y="680"/>
                  </a:lnTo>
                  <a:lnTo>
                    <a:pt x="1360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247" y="510"/>
                  </a:lnTo>
                  <a:lnTo>
                    <a:pt x="1247" y="453"/>
                  </a:lnTo>
                  <a:lnTo>
                    <a:pt x="1190" y="453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56"/>
                  </a:lnTo>
                  <a:lnTo>
                    <a:pt x="1077" y="56"/>
                  </a:lnTo>
                  <a:lnTo>
                    <a:pt x="1077" y="0"/>
                  </a:lnTo>
                  <a:lnTo>
                    <a:pt x="907" y="0"/>
                  </a:lnTo>
                  <a:lnTo>
                    <a:pt x="907" y="170"/>
                  </a:lnTo>
                  <a:lnTo>
                    <a:pt x="793" y="170"/>
                  </a:lnTo>
                  <a:lnTo>
                    <a:pt x="793" y="340"/>
                  </a:lnTo>
                  <a:lnTo>
                    <a:pt x="737" y="340"/>
                  </a:lnTo>
                  <a:lnTo>
                    <a:pt x="737" y="396"/>
                  </a:lnTo>
                  <a:lnTo>
                    <a:pt x="680" y="396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623" y="680"/>
                  </a:lnTo>
                  <a:lnTo>
                    <a:pt x="623" y="737"/>
                  </a:lnTo>
                  <a:lnTo>
                    <a:pt x="510" y="737"/>
                  </a:lnTo>
                  <a:lnTo>
                    <a:pt x="510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623" y="907"/>
                  </a:lnTo>
                  <a:lnTo>
                    <a:pt x="623" y="963"/>
                  </a:lnTo>
                  <a:lnTo>
                    <a:pt x="680" y="963"/>
                  </a:lnTo>
                  <a:lnTo>
                    <a:pt x="680" y="1020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23" y="1077"/>
                  </a:lnTo>
                  <a:lnTo>
                    <a:pt x="623" y="1020"/>
                  </a:lnTo>
                  <a:lnTo>
                    <a:pt x="567" y="1020"/>
                  </a:lnTo>
                  <a:lnTo>
                    <a:pt x="567" y="963"/>
                  </a:lnTo>
                  <a:lnTo>
                    <a:pt x="510" y="963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793"/>
                  </a:lnTo>
                  <a:lnTo>
                    <a:pt x="397" y="793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623"/>
                  </a:lnTo>
                  <a:lnTo>
                    <a:pt x="113" y="623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1020"/>
                  </a:lnTo>
                  <a:lnTo>
                    <a:pt x="56" y="1020"/>
                  </a:lnTo>
                  <a:lnTo>
                    <a:pt x="56" y="1134"/>
                  </a:lnTo>
                  <a:lnTo>
                    <a:pt x="113" y="1134"/>
                  </a:lnTo>
                  <a:lnTo>
                    <a:pt x="113" y="1247"/>
                  </a:lnTo>
                  <a:lnTo>
                    <a:pt x="170" y="1247"/>
                  </a:lnTo>
                  <a:lnTo>
                    <a:pt x="170" y="1304"/>
                  </a:lnTo>
                  <a:lnTo>
                    <a:pt x="226" y="1304"/>
                  </a:lnTo>
                  <a:lnTo>
                    <a:pt x="226" y="1360"/>
                  </a:lnTo>
                  <a:lnTo>
                    <a:pt x="340" y="1360"/>
                  </a:lnTo>
                  <a:lnTo>
                    <a:pt x="340" y="1417"/>
                  </a:lnTo>
                  <a:lnTo>
                    <a:pt x="397" y="1417"/>
                  </a:lnTo>
                  <a:lnTo>
                    <a:pt x="397" y="147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3988" y="2444"/>
              <a:ext cx="1021" cy="1815"/>
            </a:xfrm>
            <a:custGeom>
              <a:avLst/>
              <a:gdLst>
                <a:gd name="T0" fmla="*/ 454 w 1021"/>
                <a:gd name="T1" fmla="*/ 0 h 1815"/>
                <a:gd name="T2" fmla="*/ 454 w 1021"/>
                <a:gd name="T3" fmla="*/ 57 h 1815"/>
                <a:gd name="T4" fmla="*/ 397 w 1021"/>
                <a:gd name="T5" fmla="*/ 57 h 1815"/>
                <a:gd name="T6" fmla="*/ 397 w 1021"/>
                <a:gd name="T7" fmla="*/ 227 h 1815"/>
                <a:gd name="T8" fmla="*/ 340 w 1021"/>
                <a:gd name="T9" fmla="*/ 227 h 1815"/>
                <a:gd name="T10" fmla="*/ 340 w 1021"/>
                <a:gd name="T11" fmla="*/ 284 h 1815"/>
                <a:gd name="T12" fmla="*/ 227 w 1021"/>
                <a:gd name="T13" fmla="*/ 284 h 1815"/>
                <a:gd name="T14" fmla="*/ 227 w 1021"/>
                <a:gd name="T15" fmla="*/ 341 h 1815"/>
                <a:gd name="T16" fmla="*/ 170 w 1021"/>
                <a:gd name="T17" fmla="*/ 341 h 1815"/>
                <a:gd name="T18" fmla="*/ 170 w 1021"/>
                <a:gd name="T19" fmla="*/ 397 h 1815"/>
                <a:gd name="T20" fmla="*/ 0 w 1021"/>
                <a:gd name="T21" fmla="*/ 397 h 1815"/>
                <a:gd name="T22" fmla="*/ 0 w 1021"/>
                <a:gd name="T23" fmla="*/ 567 h 1815"/>
                <a:gd name="T24" fmla="*/ 113 w 1021"/>
                <a:gd name="T25" fmla="*/ 567 h 1815"/>
                <a:gd name="T26" fmla="*/ 113 w 1021"/>
                <a:gd name="T27" fmla="*/ 737 h 1815"/>
                <a:gd name="T28" fmla="*/ 170 w 1021"/>
                <a:gd name="T29" fmla="*/ 737 h 1815"/>
                <a:gd name="T30" fmla="*/ 170 w 1021"/>
                <a:gd name="T31" fmla="*/ 851 h 1815"/>
                <a:gd name="T32" fmla="*/ 227 w 1021"/>
                <a:gd name="T33" fmla="*/ 851 h 1815"/>
                <a:gd name="T34" fmla="*/ 227 w 1021"/>
                <a:gd name="T35" fmla="*/ 794 h 1815"/>
                <a:gd name="T36" fmla="*/ 397 w 1021"/>
                <a:gd name="T37" fmla="*/ 794 h 1815"/>
                <a:gd name="T38" fmla="*/ 397 w 1021"/>
                <a:gd name="T39" fmla="*/ 1021 h 1815"/>
                <a:gd name="T40" fmla="*/ 454 w 1021"/>
                <a:gd name="T41" fmla="*/ 1021 h 1815"/>
                <a:gd name="T42" fmla="*/ 454 w 1021"/>
                <a:gd name="T43" fmla="*/ 1304 h 1815"/>
                <a:gd name="T44" fmla="*/ 397 w 1021"/>
                <a:gd name="T45" fmla="*/ 1304 h 1815"/>
                <a:gd name="T46" fmla="*/ 397 w 1021"/>
                <a:gd name="T47" fmla="*/ 1361 h 1815"/>
                <a:gd name="T48" fmla="*/ 454 w 1021"/>
                <a:gd name="T49" fmla="*/ 1361 h 1815"/>
                <a:gd name="T50" fmla="*/ 454 w 1021"/>
                <a:gd name="T51" fmla="*/ 1701 h 1815"/>
                <a:gd name="T52" fmla="*/ 567 w 1021"/>
                <a:gd name="T53" fmla="*/ 1701 h 1815"/>
                <a:gd name="T54" fmla="*/ 567 w 1021"/>
                <a:gd name="T55" fmla="*/ 1645 h 1815"/>
                <a:gd name="T56" fmla="*/ 680 w 1021"/>
                <a:gd name="T57" fmla="*/ 1645 h 1815"/>
                <a:gd name="T58" fmla="*/ 680 w 1021"/>
                <a:gd name="T59" fmla="*/ 1758 h 1815"/>
                <a:gd name="T60" fmla="*/ 737 w 1021"/>
                <a:gd name="T61" fmla="*/ 1758 h 1815"/>
                <a:gd name="T62" fmla="*/ 737 w 1021"/>
                <a:gd name="T63" fmla="*/ 1815 h 1815"/>
                <a:gd name="T64" fmla="*/ 794 w 1021"/>
                <a:gd name="T65" fmla="*/ 1815 h 1815"/>
                <a:gd name="T66" fmla="*/ 794 w 1021"/>
                <a:gd name="T67" fmla="*/ 1645 h 1815"/>
                <a:gd name="T68" fmla="*/ 907 w 1021"/>
                <a:gd name="T69" fmla="*/ 1645 h 1815"/>
                <a:gd name="T70" fmla="*/ 907 w 1021"/>
                <a:gd name="T71" fmla="*/ 1701 h 1815"/>
                <a:gd name="T72" fmla="*/ 1021 w 1021"/>
                <a:gd name="T73" fmla="*/ 1701 h 1815"/>
                <a:gd name="T74" fmla="*/ 1021 w 1021"/>
                <a:gd name="T75" fmla="*/ 1531 h 1815"/>
                <a:gd name="T76" fmla="*/ 907 w 1021"/>
                <a:gd name="T77" fmla="*/ 1531 h 1815"/>
                <a:gd name="T78" fmla="*/ 907 w 1021"/>
                <a:gd name="T79" fmla="*/ 1361 h 1815"/>
                <a:gd name="T80" fmla="*/ 850 w 1021"/>
                <a:gd name="T81" fmla="*/ 1361 h 1815"/>
                <a:gd name="T82" fmla="*/ 850 w 1021"/>
                <a:gd name="T83" fmla="*/ 1248 h 1815"/>
                <a:gd name="T84" fmla="*/ 794 w 1021"/>
                <a:gd name="T85" fmla="*/ 1248 h 1815"/>
                <a:gd name="T86" fmla="*/ 794 w 1021"/>
                <a:gd name="T87" fmla="*/ 1134 h 1815"/>
                <a:gd name="T88" fmla="*/ 737 w 1021"/>
                <a:gd name="T89" fmla="*/ 1134 h 1815"/>
                <a:gd name="T90" fmla="*/ 737 w 1021"/>
                <a:gd name="T91" fmla="*/ 964 h 1815"/>
                <a:gd name="T92" fmla="*/ 794 w 1021"/>
                <a:gd name="T93" fmla="*/ 964 h 1815"/>
                <a:gd name="T94" fmla="*/ 794 w 1021"/>
                <a:gd name="T95" fmla="*/ 908 h 1815"/>
                <a:gd name="T96" fmla="*/ 737 w 1021"/>
                <a:gd name="T97" fmla="*/ 908 h 1815"/>
                <a:gd name="T98" fmla="*/ 737 w 1021"/>
                <a:gd name="T99" fmla="*/ 624 h 1815"/>
                <a:gd name="T100" fmla="*/ 680 w 1021"/>
                <a:gd name="T101" fmla="*/ 624 h 1815"/>
                <a:gd name="T102" fmla="*/ 680 w 1021"/>
                <a:gd name="T103" fmla="*/ 567 h 1815"/>
                <a:gd name="T104" fmla="*/ 624 w 1021"/>
                <a:gd name="T105" fmla="*/ 567 h 1815"/>
                <a:gd name="T106" fmla="*/ 624 w 1021"/>
                <a:gd name="T107" fmla="*/ 454 h 1815"/>
                <a:gd name="T108" fmla="*/ 737 w 1021"/>
                <a:gd name="T109" fmla="*/ 454 h 1815"/>
                <a:gd name="T110" fmla="*/ 737 w 1021"/>
                <a:gd name="T111" fmla="*/ 170 h 1815"/>
                <a:gd name="T112" fmla="*/ 680 w 1021"/>
                <a:gd name="T113" fmla="*/ 170 h 1815"/>
                <a:gd name="T114" fmla="*/ 680 w 1021"/>
                <a:gd name="T115" fmla="*/ 114 h 1815"/>
                <a:gd name="T116" fmla="*/ 510 w 1021"/>
                <a:gd name="T117" fmla="*/ 114 h 1815"/>
                <a:gd name="T118" fmla="*/ 510 w 1021"/>
                <a:gd name="T119" fmla="*/ 0 h 1815"/>
                <a:gd name="T120" fmla="*/ 454 w 1021"/>
                <a:gd name="T121" fmla="*/ 0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1" h="1815">
                  <a:moveTo>
                    <a:pt x="454" y="0"/>
                  </a:moveTo>
                  <a:lnTo>
                    <a:pt x="454" y="57"/>
                  </a:lnTo>
                  <a:lnTo>
                    <a:pt x="397" y="57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397" y="794"/>
                  </a:lnTo>
                  <a:lnTo>
                    <a:pt x="397" y="1021"/>
                  </a:lnTo>
                  <a:lnTo>
                    <a:pt x="454" y="1021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361"/>
                  </a:lnTo>
                  <a:lnTo>
                    <a:pt x="454" y="1361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645"/>
                  </a:lnTo>
                  <a:lnTo>
                    <a:pt x="680" y="1645"/>
                  </a:lnTo>
                  <a:lnTo>
                    <a:pt x="680" y="1758"/>
                  </a:lnTo>
                  <a:lnTo>
                    <a:pt x="737" y="1758"/>
                  </a:lnTo>
                  <a:lnTo>
                    <a:pt x="737" y="1815"/>
                  </a:lnTo>
                  <a:lnTo>
                    <a:pt x="794" y="1815"/>
                  </a:lnTo>
                  <a:lnTo>
                    <a:pt x="794" y="1645"/>
                  </a:lnTo>
                  <a:lnTo>
                    <a:pt x="907" y="1645"/>
                  </a:lnTo>
                  <a:lnTo>
                    <a:pt x="907" y="1701"/>
                  </a:lnTo>
                  <a:lnTo>
                    <a:pt x="1021" y="1701"/>
                  </a:lnTo>
                  <a:lnTo>
                    <a:pt x="1021" y="1531"/>
                  </a:lnTo>
                  <a:lnTo>
                    <a:pt x="907" y="1531"/>
                  </a:lnTo>
                  <a:lnTo>
                    <a:pt x="907" y="1361"/>
                  </a:lnTo>
                  <a:lnTo>
                    <a:pt x="850" y="1361"/>
                  </a:lnTo>
                  <a:lnTo>
                    <a:pt x="850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737" y="1134"/>
                  </a:lnTo>
                  <a:lnTo>
                    <a:pt x="737" y="964"/>
                  </a:lnTo>
                  <a:lnTo>
                    <a:pt x="794" y="964"/>
                  </a:lnTo>
                  <a:lnTo>
                    <a:pt x="794" y="908"/>
                  </a:lnTo>
                  <a:lnTo>
                    <a:pt x="737" y="908"/>
                  </a:lnTo>
                  <a:lnTo>
                    <a:pt x="737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454"/>
                  </a:lnTo>
                  <a:lnTo>
                    <a:pt x="737" y="454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510" y="114"/>
                  </a:lnTo>
                  <a:lnTo>
                    <a:pt x="510" y="0"/>
                  </a:lnTo>
                  <a:lnTo>
                    <a:pt x="45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5292" y="2444"/>
              <a:ext cx="624" cy="397"/>
            </a:xfrm>
            <a:custGeom>
              <a:avLst/>
              <a:gdLst>
                <a:gd name="T0" fmla="*/ 0 w 624"/>
                <a:gd name="T1" fmla="*/ 170 h 397"/>
                <a:gd name="T2" fmla="*/ 57 w 624"/>
                <a:gd name="T3" fmla="*/ 170 h 397"/>
                <a:gd name="T4" fmla="*/ 57 w 624"/>
                <a:gd name="T5" fmla="*/ 227 h 397"/>
                <a:gd name="T6" fmla="*/ 170 w 624"/>
                <a:gd name="T7" fmla="*/ 227 h 397"/>
                <a:gd name="T8" fmla="*/ 170 w 624"/>
                <a:gd name="T9" fmla="*/ 284 h 397"/>
                <a:gd name="T10" fmla="*/ 227 w 624"/>
                <a:gd name="T11" fmla="*/ 284 h 397"/>
                <a:gd name="T12" fmla="*/ 227 w 624"/>
                <a:gd name="T13" fmla="*/ 341 h 397"/>
                <a:gd name="T14" fmla="*/ 284 w 624"/>
                <a:gd name="T15" fmla="*/ 341 h 397"/>
                <a:gd name="T16" fmla="*/ 284 w 624"/>
                <a:gd name="T17" fmla="*/ 397 h 397"/>
                <a:gd name="T18" fmla="*/ 340 w 624"/>
                <a:gd name="T19" fmla="*/ 397 h 397"/>
                <a:gd name="T20" fmla="*/ 340 w 624"/>
                <a:gd name="T21" fmla="*/ 341 h 397"/>
                <a:gd name="T22" fmla="*/ 510 w 624"/>
                <a:gd name="T23" fmla="*/ 341 h 397"/>
                <a:gd name="T24" fmla="*/ 510 w 624"/>
                <a:gd name="T25" fmla="*/ 397 h 397"/>
                <a:gd name="T26" fmla="*/ 624 w 624"/>
                <a:gd name="T27" fmla="*/ 397 h 397"/>
                <a:gd name="T28" fmla="*/ 624 w 624"/>
                <a:gd name="T29" fmla="*/ 227 h 397"/>
                <a:gd name="T30" fmla="*/ 567 w 624"/>
                <a:gd name="T31" fmla="*/ 227 h 397"/>
                <a:gd name="T32" fmla="*/ 567 w 624"/>
                <a:gd name="T33" fmla="*/ 57 h 397"/>
                <a:gd name="T34" fmla="*/ 510 w 624"/>
                <a:gd name="T35" fmla="*/ 57 h 397"/>
                <a:gd name="T36" fmla="*/ 510 w 624"/>
                <a:gd name="T37" fmla="*/ 0 h 397"/>
                <a:gd name="T38" fmla="*/ 284 w 624"/>
                <a:gd name="T39" fmla="*/ 0 h 397"/>
                <a:gd name="T40" fmla="*/ 284 w 624"/>
                <a:gd name="T41" fmla="*/ 57 h 397"/>
                <a:gd name="T42" fmla="*/ 113 w 624"/>
                <a:gd name="T43" fmla="*/ 57 h 397"/>
                <a:gd name="T44" fmla="*/ 113 w 624"/>
                <a:gd name="T45" fmla="*/ 114 h 397"/>
                <a:gd name="T46" fmla="*/ 0 w 624"/>
                <a:gd name="T47" fmla="*/ 114 h 397"/>
                <a:gd name="T48" fmla="*/ 0 w 624"/>
                <a:gd name="T49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97">
                  <a:moveTo>
                    <a:pt x="0" y="170"/>
                  </a:move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284" y="341"/>
                  </a:lnTo>
                  <a:lnTo>
                    <a:pt x="284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4612" y="2614"/>
              <a:ext cx="397" cy="1191"/>
            </a:xfrm>
            <a:custGeom>
              <a:avLst/>
              <a:gdLst>
                <a:gd name="T0" fmla="*/ 113 w 397"/>
                <a:gd name="T1" fmla="*/ 0 h 1191"/>
                <a:gd name="T2" fmla="*/ 283 w 397"/>
                <a:gd name="T3" fmla="*/ 0 h 1191"/>
                <a:gd name="T4" fmla="*/ 283 w 397"/>
                <a:gd name="T5" fmla="*/ 114 h 1191"/>
                <a:gd name="T6" fmla="*/ 397 w 397"/>
                <a:gd name="T7" fmla="*/ 114 h 1191"/>
                <a:gd name="T8" fmla="*/ 397 w 397"/>
                <a:gd name="T9" fmla="*/ 171 h 1191"/>
                <a:gd name="T10" fmla="*/ 340 w 397"/>
                <a:gd name="T11" fmla="*/ 171 h 1191"/>
                <a:gd name="T12" fmla="*/ 340 w 397"/>
                <a:gd name="T13" fmla="*/ 341 h 1191"/>
                <a:gd name="T14" fmla="*/ 397 w 397"/>
                <a:gd name="T15" fmla="*/ 341 h 1191"/>
                <a:gd name="T16" fmla="*/ 397 w 397"/>
                <a:gd name="T17" fmla="*/ 511 h 1191"/>
                <a:gd name="T18" fmla="*/ 340 w 397"/>
                <a:gd name="T19" fmla="*/ 511 h 1191"/>
                <a:gd name="T20" fmla="*/ 340 w 397"/>
                <a:gd name="T21" fmla="*/ 738 h 1191"/>
                <a:gd name="T22" fmla="*/ 397 w 397"/>
                <a:gd name="T23" fmla="*/ 738 h 1191"/>
                <a:gd name="T24" fmla="*/ 397 w 397"/>
                <a:gd name="T25" fmla="*/ 794 h 1191"/>
                <a:gd name="T26" fmla="*/ 340 w 397"/>
                <a:gd name="T27" fmla="*/ 794 h 1191"/>
                <a:gd name="T28" fmla="*/ 340 w 397"/>
                <a:gd name="T29" fmla="*/ 1021 h 1191"/>
                <a:gd name="T30" fmla="*/ 283 w 397"/>
                <a:gd name="T31" fmla="*/ 1021 h 1191"/>
                <a:gd name="T32" fmla="*/ 283 w 397"/>
                <a:gd name="T33" fmla="*/ 1191 h 1191"/>
                <a:gd name="T34" fmla="*/ 226 w 397"/>
                <a:gd name="T35" fmla="*/ 1191 h 1191"/>
                <a:gd name="T36" fmla="*/ 226 w 397"/>
                <a:gd name="T37" fmla="*/ 1078 h 1191"/>
                <a:gd name="T38" fmla="*/ 170 w 397"/>
                <a:gd name="T39" fmla="*/ 1078 h 1191"/>
                <a:gd name="T40" fmla="*/ 170 w 397"/>
                <a:gd name="T41" fmla="*/ 964 h 1191"/>
                <a:gd name="T42" fmla="*/ 113 w 397"/>
                <a:gd name="T43" fmla="*/ 964 h 1191"/>
                <a:gd name="T44" fmla="*/ 113 w 397"/>
                <a:gd name="T45" fmla="*/ 794 h 1191"/>
                <a:gd name="T46" fmla="*/ 170 w 397"/>
                <a:gd name="T47" fmla="*/ 794 h 1191"/>
                <a:gd name="T48" fmla="*/ 170 w 397"/>
                <a:gd name="T49" fmla="*/ 738 h 1191"/>
                <a:gd name="T50" fmla="*/ 113 w 397"/>
                <a:gd name="T51" fmla="*/ 738 h 1191"/>
                <a:gd name="T52" fmla="*/ 113 w 397"/>
                <a:gd name="T53" fmla="*/ 454 h 1191"/>
                <a:gd name="T54" fmla="*/ 56 w 397"/>
                <a:gd name="T55" fmla="*/ 454 h 1191"/>
                <a:gd name="T56" fmla="*/ 56 w 397"/>
                <a:gd name="T57" fmla="*/ 397 h 1191"/>
                <a:gd name="T58" fmla="*/ 0 w 397"/>
                <a:gd name="T59" fmla="*/ 397 h 1191"/>
                <a:gd name="T60" fmla="*/ 0 w 397"/>
                <a:gd name="T61" fmla="*/ 284 h 1191"/>
                <a:gd name="T62" fmla="*/ 113 w 397"/>
                <a:gd name="T63" fmla="*/ 284 h 1191"/>
                <a:gd name="T64" fmla="*/ 113 w 397"/>
                <a:gd name="T6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7" h="1191">
                  <a:moveTo>
                    <a:pt x="113" y="0"/>
                  </a:moveTo>
                  <a:lnTo>
                    <a:pt x="283" y="0"/>
                  </a:lnTo>
                  <a:lnTo>
                    <a:pt x="283" y="114"/>
                  </a:lnTo>
                  <a:lnTo>
                    <a:pt x="397" y="114"/>
                  </a:lnTo>
                  <a:lnTo>
                    <a:pt x="397" y="171"/>
                  </a:lnTo>
                  <a:lnTo>
                    <a:pt x="340" y="171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738"/>
                  </a:lnTo>
                  <a:lnTo>
                    <a:pt x="397" y="738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1021"/>
                  </a:lnTo>
                  <a:lnTo>
                    <a:pt x="283" y="1021"/>
                  </a:lnTo>
                  <a:lnTo>
                    <a:pt x="283" y="1191"/>
                  </a:lnTo>
                  <a:lnTo>
                    <a:pt x="226" y="1191"/>
                  </a:lnTo>
                  <a:lnTo>
                    <a:pt x="226" y="1078"/>
                  </a:lnTo>
                  <a:lnTo>
                    <a:pt x="170" y="1078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738"/>
                  </a:lnTo>
                  <a:lnTo>
                    <a:pt x="113" y="738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4895" y="3068"/>
              <a:ext cx="227" cy="680"/>
            </a:xfrm>
            <a:custGeom>
              <a:avLst/>
              <a:gdLst>
                <a:gd name="T0" fmla="*/ 114 w 227"/>
                <a:gd name="T1" fmla="*/ 57 h 680"/>
                <a:gd name="T2" fmla="*/ 57 w 227"/>
                <a:gd name="T3" fmla="*/ 57 h 680"/>
                <a:gd name="T4" fmla="*/ 57 w 227"/>
                <a:gd name="T5" fmla="*/ 284 h 680"/>
                <a:gd name="T6" fmla="*/ 114 w 227"/>
                <a:gd name="T7" fmla="*/ 284 h 680"/>
                <a:gd name="T8" fmla="*/ 114 w 227"/>
                <a:gd name="T9" fmla="*/ 340 h 680"/>
                <a:gd name="T10" fmla="*/ 57 w 227"/>
                <a:gd name="T11" fmla="*/ 340 h 680"/>
                <a:gd name="T12" fmla="*/ 57 w 227"/>
                <a:gd name="T13" fmla="*/ 567 h 680"/>
                <a:gd name="T14" fmla="*/ 0 w 227"/>
                <a:gd name="T15" fmla="*/ 567 h 680"/>
                <a:gd name="T16" fmla="*/ 0 w 227"/>
                <a:gd name="T17" fmla="*/ 680 h 680"/>
                <a:gd name="T18" fmla="*/ 114 w 227"/>
                <a:gd name="T19" fmla="*/ 680 h 680"/>
                <a:gd name="T20" fmla="*/ 114 w 227"/>
                <a:gd name="T21" fmla="*/ 624 h 680"/>
                <a:gd name="T22" fmla="*/ 227 w 227"/>
                <a:gd name="T23" fmla="*/ 624 h 680"/>
                <a:gd name="T24" fmla="*/ 227 w 227"/>
                <a:gd name="T25" fmla="*/ 510 h 680"/>
                <a:gd name="T26" fmla="*/ 170 w 227"/>
                <a:gd name="T27" fmla="*/ 510 h 680"/>
                <a:gd name="T28" fmla="*/ 170 w 227"/>
                <a:gd name="T29" fmla="*/ 340 h 680"/>
                <a:gd name="T30" fmla="*/ 227 w 227"/>
                <a:gd name="T31" fmla="*/ 340 h 680"/>
                <a:gd name="T32" fmla="*/ 227 w 227"/>
                <a:gd name="T33" fmla="*/ 227 h 680"/>
                <a:gd name="T34" fmla="*/ 170 w 227"/>
                <a:gd name="T35" fmla="*/ 227 h 680"/>
                <a:gd name="T36" fmla="*/ 170 w 227"/>
                <a:gd name="T37" fmla="*/ 0 h 680"/>
                <a:gd name="T38" fmla="*/ 114 w 227"/>
                <a:gd name="T39" fmla="*/ 0 h 680"/>
                <a:gd name="T40" fmla="*/ 114 w 227"/>
                <a:gd name="T41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680">
                  <a:moveTo>
                    <a:pt x="114" y="57"/>
                  </a:moveTo>
                  <a:lnTo>
                    <a:pt x="57" y="5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4895" y="2898"/>
              <a:ext cx="624" cy="1134"/>
            </a:xfrm>
            <a:custGeom>
              <a:avLst/>
              <a:gdLst>
                <a:gd name="T0" fmla="*/ 170 w 624"/>
                <a:gd name="T1" fmla="*/ 1077 h 1134"/>
                <a:gd name="T2" fmla="*/ 0 w 624"/>
                <a:gd name="T3" fmla="*/ 1077 h 1134"/>
                <a:gd name="T4" fmla="*/ 0 w 624"/>
                <a:gd name="T5" fmla="*/ 850 h 1134"/>
                <a:gd name="T6" fmla="*/ 114 w 624"/>
                <a:gd name="T7" fmla="*/ 850 h 1134"/>
                <a:gd name="T8" fmla="*/ 114 w 624"/>
                <a:gd name="T9" fmla="*/ 794 h 1134"/>
                <a:gd name="T10" fmla="*/ 227 w 624"/>
                <a:gd name="T11" fmla="*/ 794 h 1134"/>
                <a:gd name="T12" fmla="*/ 227 w 624"/>
                <a:gd name="T13" fmla="*/ 680 h 1134"/>
                <a:gd name="T14" fmla="*/ 170 w 624"/>
                <a:gd name="T15" fmla="*/ 680 h 1134"/>
                <a:gd name="T16" fmla="*/ 170 w 624"/>
                <a:gd name="T17" fmla="*/ 510 h 1134"/>
                <a:gd name="T18" fmla="*/ 227 w 624"/>
                <a:gd name="T19" fmla="*/ 510 h 1134"/>
                <a:gd name="T20" fmla="*/ 227 w 624"/>
                <a:gd name="T21" fmla="*/ 397 h 1134"/>
                <a:gd name="T22" fmla="*/ 170 w 624"/>
                <a:gd name="T23" fmla="*/ 397 h 1134"/>
                <a:gd name="T24" fmla="*/ 170 w 624"/>
                <a:gd name="T25" fmla="*/ 170 h 1134"/>
                <a:gd name="T26" fmla="*/ 114 w 624"/>
                <a:gd name="T27" fmla="*/ 170 h 1134"/>
                <a:gd name="T28" fmla="*/ 114 w 624"/>
                <a:gd name="T29" fmla="*/ 57 h 1134"/>
                <a:gd name="T30" fmla="*/ 57 w 624"/>
                <a:gd name="T31" fmla="*/ 57 h 1134"/>
                <a:gd name="T32" fmla="*/ 57 w 624"/>
                <a:gd name="T33" fmla="*/ 0 h 1134"/>
                <a:gd name="T34" fmla="*/ 284 w 624"/>
                <a:gd name="T35" fmla="*/ 0 h 1134"/>
                <a:gd name="T36" fmla="*/ 284 w 624"/>
                <a:gd name="T37" fmla="*/ 113 h 1134"/>
                <a:gd name="T38" fmla="*/ 340 w 624"/>
                <a:gd name="T39" fmla="*/ 113 h 1134"/>
                <a:gd name="T40" fmla="*/ 340 w 624"/>
                <a:gd name="T41" fmla="*/ 170 h 1134"/>
                <a:gd name="T42" fmla="*/ 397 w 624"/>
                <a:gd name="T43" fmla="*/ 170 h 1134"/>
                <a:gd name="T44" fmla="*/ 397 w 624"/>
                <a:gd name="T45" fmla="*/ 397 h 1134"/>
                <a:gd name="T46" fmla="*/ 454 w 624"/>
                <a:gd name="T47" fmla="*/ 397 h 1134"/>
                <a:gd name="T48" fmla="*/ 454 w 624"/>
                <a:gd name="T49" fmla="*/ 510 h 1134"/>
                <a:gd name="T50" fmla="*/ 567 w 624"/>
                <a:gd name="T51" fmla="*/ 510 h 1134"/>
                <a:gd name="T52" fmla="*/ 567 w 624"/>
                <a:gd name="T53" fmla="*/ 567 h 1134"/>
                <a:gd name="T54" fmla="*/ 510 w 624"/>
                <a:gd name="T55" fmla="*/ 567 h 1134"/>
                <a:gd name="T56" fmla="*/ 510 w 624"/>
                <a:gd name="T57" fmla="*/ 624 h 1134"/>
                <a:gd name="T58" fmla="*/ 624 w 624"/>
                <a:gd name="T59" fmla="*/ 624 h 1134"/>
                <a:gd name="T60" fmla="*/ 624 w 624"/>
                <a:gd name="T61" fmla="*/ 737 h 1134"/>
                <a:gd name="T62" fmla="*/ 567 w 624"/>
                <a:gd name="T63" fmla="*/ 737 h 1134"/>
                <a:gd name="T64" fmla="*/ 567 w 624"/>
                <a:gd name="T65" fmla="*/ 794 h 1134"/>
                <a:gd name="T66" fmla="*/ 397 w 624"/>
                <a:gd name="T67" fmla="*/ 794 h 1134"/>
                <a:gd name="T68" fmla="*/ 397 w 624"/>
                <a:gd name="T69" fmla="*/ 907 h 1134"/>
                <a:gd name="T70" fmla="*/ 454 w 624"/>
                <a:gd name="T71" fmla="*/ 907 h 1134"/>
                <a:gd name="T72" fmla="*/ 454 w 624"/>
                <a:gd name="T73" fmla="*/ 964 h 1134"/>
                <a:gd name="T74" fmla="*/ 340 w 624"/>
                <a:gd name="T75" fmla="*/ 964 h 1134"/>
                <a:gd name="T76" fmla="*/ 340 w 624"/>
                <a:gd name="T77" fmla="*/ 1134 h 1134"/>
                <a:gd name="T78" fmla="*/ 227 w 624"/>
                <a:gd name="T79" fmla="*/ 1134 h 1134"/>
                <a:gd name="T80" fmla="*/ 227 w 624"/>
                <a:gd name="T81" fmla="*/ 907 h 1134"/>
                <a:gd name="T82" fmla="*/ 170 w 624"/>
                <a:gd name="T83" fmla="*/ 907 h 1134"/>
                <a:gd name="T84" fmla="*/ 170 w 624"/>
                <a:gd name="T85" fmla="*/ 107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4" h="1134">
                  <a:moveTo>
                    <a:pt x="170" y="1077"/>
                  </a:moveTo>
                  <a:lnTo>
                    <a:pt x="0" y="1077"/>
                  </a:lnTo>
                  <a:lnTo>
                    <a:pt x="0" y="85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24" y="624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397" y="794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107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5122" y="2614"/>
              <a:ext cx="794" cy="908"/>
            </a:xfrm>
            <a:custGeom>
              <a:avLst/>
              <a:gdLst>
                <a:gd name="T0" fmla="*/ 170 w 794"/>
                <a:gd name="T1" fmla="*/ 0 h 908"/>
                <a:gd name="T2" fmla="*/ 170 w 794"/>
                <a:gd name="T3" fmla="*/ 57 h 908"/>
                <a:gd name="T4" fmla="*/ 57 w 794"/>
                <a:gd name="T5" fmla="*/ 57 h 908"/>
                <a:gd name="T6" fmla="*/ 57 w 794"/>
                <a:gd name="T7" fmla="*/ 171 h 908"/>
                <a:gd name="T8" fmla="*/ 0 w 794"/>
                <a:gd name="T9" fmla="*/ 171 h 908"/>
                <a:gd name="T10" fmla="*/ 0 w 794"/>
                <a:gd name="T11" fmla="*/ 284 h 908"/>
                <a:gd name="T12" fmla="*/ 57 w 794"/>
                <a:gd name="T13" fmla="*/ 284 h 908"/>
                <a:gd name="T14" fmla="*/ 57 w 794"/>
                <a:gd name="T15" fmla="*/ 397 h 908"/>
                <a:gd name="T16" fmla="*/ 113 w 794"/>
                <a:gd name="T17" fmla="*/ 397 h 908"/>
                <a:gd name="T18" fmla="*/ 113 w 794"/>
                <a:gd name="T19" fmla="*/ 454 h 908"/>
                <a:gd name="T20" fmla="*/ 170 w 794"/>
                <a:gd name="T21" fmla="*/ 454 h 908"/>
                <a:gd name="T22" fmla="*/ 170 w 794"/>
                <a:gd name="T23" fmla="*/ 681 h 908"/>
                <a:gd name="T24" fmla="*/ 227 w 794"/>
                <a:gd name="T25" fmla="*/ 681 h 908"/>
                <a:gd name="T26" fmla="*/ 227 w 794"/>
                <a:gd name="T27" fmla="*/ 794 h 908"/>
                <a:gd name="T28" fmla="*/ 340 w 794"/>
                <a:gd name="T29" fmla="*/ 794 h 908"/>
                <a:gd name="T30" fmla="*/ 331 w 794"/>
                <a:gd name="T31" fmla="*/ 837 h 908"/>
                <a:gd name="T32" fmla="*/ 454 w 794"/>
                <a:gd name="T33" fmla="*/ 851 h 908"/>
                <a:gd name="T34" fmla="*/ 454 w 794"/>
                <a:gd name="T35" fmla="*/ 908 h 908"/>
                <a:gd name="T36" fmla="*/ 510 w 794"/>
                <a:gd name="T37" fmla="*/ 908 h 908"/>
                <a:gd name="T38" fmla="*/ 510 w 794"/>
                <a:gd name="T39" fmla="*/ 738 h 908"/>
                <a:gd name="T40" fmla="*/ 737 w 794"/>
                <a:gd name="T41" fmla="*/ 738 h 908"/>
                <a:gd name="T42" fmla="*/ 737 w 794"/>
                <a:gd name="T43" fmla="*/ 454 h 908"/>
                <a:gd name="T44" fmla="*/ 794 w 794"/>
                <a:gd name="T45" fmla="*/ 454 h 908"/>
                <a:gd name="T46" fmla="*/ 794 w 794"/>
                <a:gd name="T47" fmla="*/ 227 h 908"/>
                <a:gd name="T48" fmla="*/ 680 w 794"/>
                <a:gd name="T49" fmla="*/ 227 h 908"/>
                <a:gd name="T50" fmla="*/ 680 w 794"/>
                <a:gd name="T51" fmla="*/ 171 h 908"/>
                <a:gd name="T52" fmla="*/ 510 w 794"/>
                <a:gd name="T53" fmla="*/ 171 h 908"/>
                <a:gd name="T54" fmla="*/ 510 w 794"/>
                <a:gd name="T55" fmla="*/ 227 h 908"/>
                <a:gd name="T56" fmla="*/ 454 w 794"/>
                <a:gd name="T57" fmla="*/ 227 h 908"/>
                <a:gd name="T58" fmla="*/ 454 w 794"/>
                <a:gd name="T59" fmla="*/ 171 h 908"/>
                <a:gd name="T60" fmla="*/ 397 w 794"/>
                <a:gd name="T61" fmla="*/ 171 h 908"/>
                <a:gd name="T62" fmla="*/ 397 w 794"/>
                <a:gd name="T63" fmla="*/ 114 h 908"/>
                <a:gd name="T64" fmla="*/ 340 w 794"/>
                <a:gd name="T65" fmla="*/ 114 h 908"/>
                <a:gd name="T66" fmla="*/ 340 w 794"/>
                <a:gd name="T67" fmla="*/ 57 h 908"/>
                <a:gd name="T68" fmla="*/ 227 w 794"/>
                <a:gd name="T69" fmla="*/ 57 h 908"/>
                <a:gd name="T70" fmla="*/ 227 w 794"/>
                <a:gd name="T71" fmla="*/ 0 h 908"/>
                <a:gd name="T72" fmla="*/ 170 w 794"/>
                <a:gd name="T7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08">
                  <a:moveTo>
                    <a:pt x="170" y="0"/>
                  </a:moveTo>
                  <a:lnTo>
                    <a:pt x="170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0" y="794"/>
                  </a:lnTo>
                  <a:cubicBezTo>
                    <a:pt x="337" y="808"/>
                    <a:pt x="334" y="823"/>
                    <a:pt x="331" y="837"/>
                  </a:cubicBezTo>
                  <a:lnTo>
                    <a:pt x="454" y="851"/>
                  </a:lnTo>
                  <a:lnTo>
                    <a:pt x="454" y="908"/>
                  </a:lnTo>
                  <a:lnTo>
                    <a:pt x="510" y="908"/>
                  </a:lnTo>
                  <a:lnTo>
                    <a:pt x="510" y="738"/>
                  </a:lnTo>
                  <a:lnTo>
                    <a:pt x="737" y="738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71"/>
                  </a:lnTo>
                  <a:lnTo>
                    <a:pt x="510" y="171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171"/>
                  </a:lnTo>
                  <a:lnTo>
                    <a:pt x="397" y="171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B261BCB-3CFE-43A6-A09D-02D0CAD2B465}"/>
              </a:ext>
            </a:extLst>
          </p:cNvPr>
          <p:cNvSpPr txBox="1"/>
          <p:nvPr/>
        </p:nvSpPr>
        <p:spPr>
          <a:xfrm>
            <a:off x="156078" y="12245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佐賀県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5560E46-43D4-4FF4-99A1-71A41CDD90F1}"/>
              </a:ext>
            </a:extLst>
          </p:cNvPr>
          <p:cNvSpPr txBox="1"/>
          <p:nvPr/>
        </p:nvSpPr>
        <p:spPr>
          <a:xfrm>
            <a:off x="120800" y="54475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1D098568-743C-40F1-9406-BB605E8D3BFB}"/>
              </a:ext>
            </a:extLst>
          </p:cNvPr>
          <p:cNvCxnSpPr/>
          <p:nvPr/>
        </p:nvCxnSpPr>
        <p:spPr>
          <a:xfrm>
            <a:off x="147689" y="517003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E4017CAF-2D1E-4873-B2D5-1E2A04C00FA9}"/>
              </a:ext>
            </a:extLst>
          </p:cNvPr>
          <p:cNvGrpSpPr/>
          <p:nvPr/>
        </p:nvGrpSpPr>
        <p:grpSpPr>
          <a:xfrm>
            <a:off x="4185147" y="4287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64EC3343-BA3B-4005-B4D1-1D8FFC1097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佐賀市</a:t>
              </a:r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19B035F1-E689-405D-A6E3-DD3EDA03C5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19463408-C027-455E-BE21-6EDEE500CB30}"/>
              </a:ext>
            </a:extLst>
          </p:cNvPr>
          <p:cNvGrpSpPr/>
          <p:nvPr/>
        </p:nvGrpSpPr>
        <p:grpSpPr>
          <a:xfrm>
            <a:off x="2210255" y="33846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928B7D6B-E2AE-4A65-AAC8-BAE196B28D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唐津市</a:t>
              </a:r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F149DA42-C825-430E-81EE-CA07EE466B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DE826033-A31E-4193-A7E6-24D3D399E24A}"/>
              </a:ext>
            </a:extLst>
          </p:cNvPr>
          <p:cNvGrpSpPr/>
          <p:nvPr/>
        </p:nvGrpSpPr>
        <p:grpSpPr>
          <a:xfrm>
            <a:off x="722831" y="25799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FF045746-F643-4E68-8F20-15EB8B8447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玄海町</a:t>
              </a:r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5056D63E-3743-488E-9B0D-29F3BC6397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EB742B8D-B629-48F6-A71A-7D0D4EDA86C5}"/>
              </a:ext>
            </a:extLst>
          </p:cNvPr>
          <p:cNvGrpSpPr/>
          <p:nvPr/>
        </p:nvGrpSpPr>
        <p:grpSpPr>
          <a:xfrm>
            <a:off x="3112251" y="57626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E440548E-BFC8-43BC-9492-BA13866E98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白石町</a:t>
              </a:r>
            </a:p>
          </p:txBody>
        </p: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0A9C76D3-7D25-4657-B4C0-D5DCD8FD85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C4CD6029-4B70-422D-964E-D654E27E9FE2}"/>
              </a:ext>
            </a:extLst>
          </p:cNvPr>
          <p:cNvGrpSpPr/>
          <p:nvPr/>
        </p:nvGrpSpPr>
        <p:grpSpPr>
          <a:xfrm>
            <a:off x="1905243" y="62746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" name="四角形: 上の 2 つの角を丸める 42">
              <a:extLst>
                <a:ext uri="{FF2B5EF4-FFF2-40B4-BE49-F238E27FC236}">
                  <a16:creationId xmlns:a16="http://schemas.microsoft.com/office/drawing/2014/main" id="{FD48C160-F4FF-425D-8BD6-8BB61848C6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嬉野市</a:t>
              </a:r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9C7368FA-A13E-4D44-B42B-EBE4478723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6AC7569B-D58A-4C68-BB95-3BF7B3E00464}"/>
              </a:ext>
            </a:extLst>
          </p:cNvPr>
          <p:cNvGrpSpPr/>
          <p:nvPr/>
        </p:nvGrpSpPr>
        <p:grpSpPr>
          <a:xfrm>
            <a:off x="2600187" y="67379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A618FCB7-4478-4C80-BC31-21A50A9506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鹿島市</a:t>
              </a:r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72DC7870-5078-4EE5-9A28-BAD721CF00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CC36427F-9799-41A8-B955-3309E4E70BF2}"/>
              </a:ext>
            </a:extLst>
          </p:cNvPr>
          <p:cNvGrpSpPr/>
          <p:nvPr/>
        </p:nvGrpSpPr>
        <p:grpSpPr>
          <a:xfrm>
            <a:off x="3197595" y="73475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4A811DD5-6BEB-40CB-825E-663E810BD7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太良町</a:t>
              </a:r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DD5A18E7-D6F5-4349-9F62-2D952BB128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6ACE66DD-82D9-4B85-82C4-2399C0233688}"/>
              </a:ext>
            </a:extLst>
          </p:cNvPr>
          <p:cNvGrpSpPr/>
          <p:nvPr/>
        </p:nvGrpSpPr>
        <p:grpSpPr>
          <a:xfrm>
            <a:off x="3500871" y="52215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9245AC1C-B336-47AF-8984-53CF69BF49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江北町</a:t>
              </a:r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613D5E41-AA2F-46FA-B3C9-5C23A9C271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797502FA-EABB-4C36-8793-8FE62CA13422}"/>
              </a:ext>
            </a:extLst>
          </p:cNvPr>
          <p:cNvGrpSpPr/>
          <p:nvPr/>
        </p:nvGrpSpPr>
        <p:grpSpPr>
          <a:xfrm>
            <a:off x="2738871" y="52215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9241E24A-386F-4476-82D8-C928744DD0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大町町</a:t>
              </a: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0516D948-4E93-4946-B466-4E09AFE1B1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28BB7F9-4D0D-4BC7-83A7-87EFF138ECCF}"/>
              </a:ext>
            </a:extLst>
          </p:cNvPr>
          <p:cNvGrpSpPr/>
          <p:nvPr/>
        </p:nvGrpSpPr>
        <p:grpSpPr>
          <a:xfrm>
            <a:off x="3500871" y="4741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928A3DB8-4F13-4529-B2F5-FE73D84B83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小城市</a:t>
              </a: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FFA03FCA-BA81-4A50-93EE-1A15449421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3AB5307E-B49C-4280-BD8E-87AB67ECC32F}"/>
              </a:ext>
            </a:extLst>
          </p:cNvPr>
          <p:cNvGrpSpPr/>
          <p:nvPr/>
        </p:nvGrpSpPr>
        <p:grpSpPr>
          <a:xfrm>
            <a:off x="2738871" y="4741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0D23D4B5-A0CD-4F27-ADE2-902F253720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多久市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DC119E64-C441-4946-B5A4-A5D3D7E763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FD0BA11-31E3-43AD-AF43-4E6433F3174F}"/>
              </a:ext>
            </a:extLst>
          </p:cNvPr>
          <p:cNvGrpSpPr/>
          <p:nvPr/>
        </p:nvGrpSpPr>
        <p:grpSpPr>
          <a:xfrm>
            <a:off x="1854951" y="52215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49C7FE00-42A9-4A8C-92DB-74118BB7FC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武雄市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829A9CD0-973E-4631-A427-7611C4C246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BC3404EE-5A76-4A27-B8D4-8E7F05A307D4}"/>
              </a:ext>
            </a:extLst>
          </p:cNvPr>
          <p:cNvGrpSpPr/>
          <p:nvPr/>
        </p:nvGrpSpPr>
        <p:grpSpPr>
          <a:xfrm>
            <a:off x="628131" y="54806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A2426618-42B0-4D9C-86D7-9CD274C4CA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有田町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5B3BE11D-7BA8-4C98-A5FC-5190A3AEF5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4F4C9696-BF31-4EB8-B2FD-DD98E7EC2954}"/>
              </a:ext>
            </a:extLst>
          </p:cNvPr>
          <p:cNvGrpSpPr/>
          <p:nvPr/>
        </p:nvGrpSpPr>
        <p:grpSpPr>
          <a:xfrm>
            <a:off x="1077711" y="44214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054FD476-3E22-4646-AF2E-BC44BA56DE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伊万里市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2416193F-C472-4D8B-9A8A-A2DE2836DF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886AAC2D-07DA-4B77-8D9F-6834D10A79FB}"/>
              </a:ext>
            </a:extLst>
          </p:cNvPr>
          <p:cNvGrpSpPr/>
          <p:nvPr/>
        </p:nvGrpSpPr>
        <p:grpSpPr>
          <a:xfrm>
            <a:off x="5922507" y="28852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E7BEBFB6-A167-4532-9A95-9DF94EAE28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基山町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EFAD9842-D522-41FF-BD67-13A7CFD22B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4A081D7A-BD8D-4D0B-B5B9-EEE1C31DED2D}"/>
              </a:ext>
            </a:extLst>
          </p:cNvPr>
          <p:cNvGrpSpPr/>
          <p:nvPr/>
        </p:nvGrpSpPr>
        <p:grpSpPr>
          <a:xfrm>
            <a:off x="5922507" y="33653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2D9DE47C-1E55-47DE-8779-3242579458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鳥栖市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D4CF9033-FA5D-48F9-B17B-99022B024A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7FDEC6B0-96B5-4B29-A408-2B522245CAF6}"/>
              </a:ext>
            </a:extLst>
          </p:cNvPr>
          <p:cNvGrpSpPr/>
          <p:nvPr/>
        </p:nvGrpSpPr>
        <p:grpSpPr>
          <a:xfrm>
            <a:off x="5533887" y="41578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DF18AF33-17E0-47C3-865A-0B732F089E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みやき町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671BD53C-CE47-4B34-A0CB-AC1DDB1925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4E934A67-B804-4C69-A8B2-29B8A5F456E2}"/>
              </a:ext>
            </a:extLst>
          </p:cNvPr>
          <p:cNvGrpSpPr/>
          <p:nvPr/>
        </p:nvGrpSpPr>
        <p:grpSpPr>
          <a:xfrm>
            <a:off x="5533887" y="46378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CC600F23-5632-4544-B8E7-E3E0B428E8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上峰町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FB2F704E-E6FC-48C9-9324-05C4594389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6E73695E-67D8-4A16-953C-238ADF1755EA}"/>
              </a:ext>
            </a:extLst>
          </p:cNvPr>
          <p:cNvGrpSpPr/>
          <p:nvPr/>
        </p:nvGrpSpPr>
        <p:grpSpPr>
          <a:xfrm>
            <a:off x="5160507" y="36701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8112D047-4F5F-4E2B-A77E-56CAEFDD65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神埼市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4DB52747-CC84-4DE5-A60A-4ABAF1CB2F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33E4F442-B38F-4CF7-AD02-A73A8FA08E35}"/>
              </a:ext>
            </a:extLst>
          </p:cNvPr>
          <p:cNvGrpSpPr/>
          <p:nvPr/>
        </p:nvGrpSpPr>
        <p:grpSpPr>
          <a:xfrm>
            <a:off x="4740411" y="31955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AF89F458-A5C5-4468-8481-50A32CB4D0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吉野ヶ里町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46C96B9F-7E46-420E-9AAB-3C6594F989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5000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Office PowerPoint</Application>
  <PresentationFormat>A4 210 x 297 mm</PresentationFormat>
  <Paragraphs>172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dmap042_佐賀県の市町村別の数値入力データマップ</dc:title>
  <dc:subject>dmap042_佐賀県の市町村別の数値入力データマップ</dc:subject>
  <dc:creator>でじけろお</dc:creator>
  <cp:lastModifiedBy/>
  <cp:revision>1</cp:revision>
  <dcterms:created xsi:type="dcterms:W3CDTF">2012-07-20T04:34:50Z</dcterms:created>
  <dcterms:modified xsi:type="dcterms:W3CDTF">2022-04-11T00:23:56Z</dcterms:modified>
  <cp:version>1</cp:version>
</cp:coreProperties>
</file>